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4"/>
  </p:sldMasterIdLst>
  <p:notesMasterIdLst>
    <p:notesMasterId r:id="rId7"/>
  </p:notesMasterIdLst>
  <p:sldIdLst>
    <p:sldId id="256" r:id="rId5"/>
    <p:sldId id="265" r:id="rId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4847"/>
    <a:srgbClr val="1F3262"/>
    <a:srgbClr val="A7A9AC"/>
    <a:srgbClr val="DCDDDE"/>
    <a:srgbClr val="BCBEC0"/>
    <a:srgbClr val="969696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44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872" y="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833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3.png>
</file>

<file path=ppt/media/image14.jpeg>
</file>

<file path=ppt/media/image15.jpg>
</file>

<file path=ppt/media/image16.jp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CDFECA-95DF-4002-8AB8-01F69042FA73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5E936A-AD19-4D1E-AC8C-6D5AC1662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26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11480" rtl="0" eaLnBrk="1" latinLnBrk="0" hangingPunct="1">
      <a:defRPr sz="540" kern="1200">
        <a:solidFill>
          <a:schemeClr val="tx1"/>
        </a:solidFill>
        <a:latin typeface="+mn-lt"/>
        <a:ea typeface="+mn-ea"/>
        <a:cs typeface="+mn-cs"/>
      </a:defRPr>
    </a:lvl1pPr>
    <a:lvl2pPr marL="205740" algn="l" defTabSz="411480" rtl="0" eaLnBrk="1" latinLnBrk="0" hangingPunct="1">
      <a:defRPr sz="540" kern="1200">
        <a:solidFill>
          <a:schemeClr val="tx1"/>
        </a:solidFill>
        <a:latin typeface="+mn-lt"/>
        <a:ea typeface="+mn-ea"/>
        <a:cs typeface="+mn-cs"/>
      </a:defRPr>
    </a:lvl2pPr>
    <a:lvl3pPr marL="411480" algn="l" defTabSz="411480" rtl="0" eaLnBrk="1" latinLnBrk="0" hangingPunct="1">
      <a:defRPr sz="540" kern="1200">
        <a:solidFill>
          <a:schemeClr val="tx1"/>
        </a:solidFill>
        <a:latin typeface="+mn-lt"/>
        <a:ea typeface="+mn-ea"/>
        <a:cs typeface="+mn-cs"/>
      </a:defRPr>
    </a:lvl3pPr>
    <a:lvl4pPr marL="617220" algn="l" defTabSz="411480" rtl="0" eaLnBrk="1" latinLnBrk="0" hangingPunct="1">
      <a:defRPr sz="540" kern="1200">
        <a:solidFill>
          <a:schemeClr val="tx1"/>
        </a:solidFill>
        <a:latin typeface="+mn-lt"/>
        <a:ea typeface="+mn-ea"/>
        <a:cs typeface="+mn-cs"/>
      </a:defRPr>
    </a:lvl4pPr>
    <a:lvl5pPr marL="822960" algn="l" defTabSz="411480" rtl="0" eaLnBrk="1" latinLnBrk="0" hangingPunct="1">
      <a:defRPr sz="540" kern="1200">
        <a:solidFill>
          <a:schemeClr val="tx1"/>
        </a:solidFill>
        <a:latin typeface="+mn-lt"/>
        <a:ea typeface="+mn-ea"/>
        <a:cs typeface="+mn-cs"/>
      </a:defRPr>
    </a:lvl5pPr>
    <a:lvl6pPr marL="1028700" algn="l" defTabSz="411480" rtl="0" eaLnBrk="1" latinLnBrk="0" hangingPunct="1">
      <a:defRPr sz="540" kern="1200">
        <a:solidFill>
          <a:schemeClr val="tx1"/>
        </a:solidFill>
        <a:latin typeface="+mn-lt"/>
        <a:ea typeface="+mn-ea"/>
        <a:cs typeface="+mn-cs"/>
      </a:defRPr>
    </a:lvl6pPr>
    <a:lvl7pPr marL="1234440" algn="l" defTabSz="411480" rtl="0" eaLnBrk="1" latinLnBrk="0" hangingPunct="1">
      <a:defRPr sz="540" kern="1200">
        <a:solidFill>
          <a:schemeClr val="tx1"/>
        </a:solidFill>
        <a:latin typeface="+mn-lt"/>
        <a:ea typeface="+mn-ea"/>
        <a:cs typeface="+mn-cs"/>
      </a:defRPr>
    </a:lvl7pPr>
    <a:lvl8pPr marL="1440180" algn="l" defTabSz="411480" rtl="0" eaLnBrk="1" latinLnBrk="0" hangingPunct="1">
      <a:defRPr sz="540" kern="1200">
        <a:solidFill>
          <a:schemeClr val="tx1"/>
        </a:solidFill>
        <a:latin typeface="+mn-lt"/>
        <a:ea typeface="+mn-ea"/>
        <a:cs typeface="+mn-cs"/>
      </a:defRPr>
    </a:lvl8pPr>
    <a:lvl9pPr marL="1645920" algn="l" defTabSz="411480" rtl="0" eaLnBrk="1" latinLnBrk="0" hangingPunct="1">
      <a:defRPr sz="5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F9141A1-254A-4AAB-B7F4-E9FA055193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42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A97EDE-D0CC-4744-A3B6-3E61C3E8A5B2}"/>
              </a:ext>
            </a:extLst>
          </p:cNvPr>
          <p:cNvSpPr txBox="1"/>
          <p:nvPr userDrawn="1"/>
        </p:nvSpPr>
        <p:spPr>
          <a:xfrm>
            <a:off x="7561334" y="4247150"/>
            <a:ext cx="1178330" cy="3175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R="0" algn="ctr" rtl="0">
              <a:lnSpc>
                <a:spcPts val="2700"/>
              </a:lnSpc>
            </a:pPr>
            <a:r>
              <a:rPr lang="en-ZA" sz="1710" b="1" i="0" u="none" strike="noStrike" baseline="30000" dirty="0">
                <a:solidFill>
                  <a:srgbClr val="002060"/>
                </a:solidFill>
                <a:latin typeface="Corbel" panose="020B0503020204020204" pitchFamily="34" charset="0"/>
              </a:rPr>
              <a:t>www.vut.ac.za</a:t>
            </a:r>
            <a:endParaRPr lang="en-US" sz="1710" b="1" dirty="0">
              <a:solidFill>
                <a:srgbClr val="00206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4B5119D-685F-4F1E-B0BA-FD4E682F4B9B}"/>
              </a:ext>
            </a:extLst>
          </p:cNvPr>
          <p:cNvSpPr/>
          <p:nvPr userDrawn="1"/>
        </p:nvSpPr>
        <p:spPr>
          <a:xfrm>
            <a:off x="8303895" y="4656105"/>
            <a:ext cx="295597" cy="295597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9D9397E-951D-45BB-BA82-DFFC4F683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17391" y="4659034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34C8D3-E120-4307-BDD5-FCE6582FF394}"/>
              </a:ext>
            </a:extLst>
          </p:cNvPr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381154" y="2648903"/>
            <a:ext cx="5216689" cy="1532265"/>
          </a:xfrm>
        </p:spPr>
        <p:txBody>
          <a:bodyPr/>
          <a:lstStyle>
            <a:lvl1pPr marL="0" indent="0" algn="l">
              <a:buNone/>
              <a:defRPr b="0">
                <a:solidFill>
                  <a:srgbClr val="1F3262"/>
                </a:solidFill>
                <a:latin typeface="Corbel" panose="020B0503020204020204" pitchFamily="34" charset="0"/>
              </a:defRPr>
            </a:lvl1pPr>
          </a:lstStyle>
          <a:p>
            <a:pPr marL="171454" marR="0" lvl="0" indent="-171454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ZA" sz="3375" b="1" i="0" u="none" strike="noStrike" kern="1200" cap="none" spc="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+mn-cs"/>
              </a:rPr>
              <a:t>PRESENTATION TITLE IN CORBEL BOLD CAPS, FORTY FIVE POINT TEXT, </a:t>
            </a:r>
          </a:p>
          <a:p>
            <a:pPr marL="171454" marR="0" lvl="0" indent="-171454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375" b="1" i="0" u="none" strike="noStrike" kern="1200" cap="none" spc="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+mn-cs"/>
              </a:rPr>
              <a:t>SIXTY POINT LINE SPACING</a:t>
            </a:r>
            <a:endParaRPr kumimoji="0" lang="en-US" sz="337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22B61A-DB8B-47DA-802B-6E208165531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64782" y="4353401"/>
            <a:ext cx="1633061" cy="372190"/>
          </a:xfrm>
        </p:spPr>
        <p:txBody>
          <a:bodyPr>
            <a:normAutofit/>
          </a:bodyPr>
          <a:lstStyle>
            <a:lvl1pPr>
              <a:defRPr sz="1800" b="1">
                <a:solidFill>
                  <a:srgbClr val="1F3262"/>
                </a:solidFill>
              </a:defRPr>
            </a:lvl1pPr>
          </a:lstStyle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0" i="0" u="none" strike="noStrike" kern="1200" cap="none" spc="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+mn-cs"/>
              </a:rPr>
              <a:t>DD/MM/YYYY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50DC3E53-386F-4A16-BC74-90F09673714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154" y="576627"/>
            <a:ext cx="1513826" cy="147850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E3F9FAA-C4D1-4D40-BFFB-BB667F5824DE}"/>
              </a:ext>
            </a:extLst>
          </p:cNvPr>
          <p:cNvSpPr/>
          <p:nvPr userDrawn="1"/>
        </p:nvSpPr>
        <p:spPr>
          <a:xfrm>
            <a:off x="0" y="4322616"/>
            <a:ext cx="1473364" cy="500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1320965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153027-E6D3-4553-85FE-5D6DA9BA9B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68895" y="271912"/>
            <a:ext cx="3857625" cy="321469"/>
          </a:xfrm>
        </p:spPr>
        <p:txBody>
          <a:bodyPr>
            <a:noAutofit/>
          </a:bodyPr>
          <a:lstStyle>
            <a:lvl1pPr marL="0" indent="0" algn="r">
              <a:buNone/>
              <a:defRPr sz="720" b="1" spc="103" baseline="0">
                <a:solidFill>
                  <a:srgbClr val="1F3262"/>
                </a:solidFill>
                <a:latin typeface="Corbel" panose="020B0503020204020204" pitchFamily="34" charset="0"/>
              </a:defRPr>
            </a:lvl1pPr>
            <a:lvl2pPr marL="342907" indent="0">
              <a:buNone/>
              <a:defRPr sz="990">
                <a:latin typeface="Corbel" panose="020B0503020204020204" pitchFamily="34" charset="0"/>
              </a:defRPr>
            </a:lvl2pPr>
            <a:lvl3pPr marL="685814" indent="0">
              <a:buNone/>
              <a:defRPr sz="990">
                <a:latin typeface="Corbel" panose="020B0503020204020204" pitchFamily="34" charset="0"/>
              </a:defRPr>
            </a:lvl3pPr>
            <a:lvl4pPr marL="1028720" indent="0">
              <a:buNone/>
              <a:defRPr sz="990">
                <a:latin typeface="Corbel" panose="020B0503020204020204" pitchFamily="34" charset="0"/>
              </a:defRPr>
            </a:lvl4pPr>
            <a:lvl5pPr marL="1371627" indent="0">
              <a:buNone/>
              <a:defRPr sz="990"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PRESENTATION TITLE IN CORBEL BOLD SIXTEEN POINT TEXT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D37A7-B1A5-4BAE-8118-0FEA28160E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7161" y="981551"/>
            <a:ext cx="1437369" cy="3180398"/>
          </a:xfrm>
        </p:spPr>
        <p:txBody>
          <a:bodyPr>
            <a:normAutofit/>
          </a:bodyPr>
          <a:lstStyle>
            <a:lvl1pPr marL="0" indent="0" algn="l">
              <a:lnSpc>
                <a:spcPts val="1575"/>
              </a:lnSpc>
              <a:spcBef>
                <a:spcPts val="270"/>
              </a:spcBef>
              <a:spcAft>
                <a:spcPts val="270"/>
              </a:spcAft>
              <a:buNone/>
              <a:defRPr sz="810">
                <a:solidFill>
                  <a:srgbClr val="484847"/>
                </a:solidFill>
                <a:latin typeface="Corbel" panose="020B0503020204020204" pitchFamily="34" charset="0"/>
              </a:defRPr>
            </a:lvl1pPr>
            <a:lvl2pPr marL="41148" indent="-41148" algn="l">
              <a:lnSpc>
                <a:spcPts val="1575"/>
              </a:lnSpc>
              <a:spcBef>
                <a:spcPts val="270"/>
              </a:spcBef>
              <a:spcAft>
                <a:spcPts val="270"/>
              </a:spcAft>
              <a:buNone/>
              <a:defRPr sz="810">
                <a:solidFill>
                  <a:srgbClr val="484847"/>
                </a:solidFill>
                <a:latin typeface="Corbel" panose="020B0503020204020204" pitchFamily="34" charset="0"/>
              </a:defRPr>
            </a:lvl2pPr>
            <a:lvl3pPr marL="41148" indent="-41148" algn="l">
              <a:lnSpc>
                <a:spcPts val="1575"/>
              </a:lnSpc>
              <a:spcBef>
                <a:spcPts val="270"/>
              </a:spcBef>
              <a:spcAft>
                <a:spcPts val="270"/>
              </a:spcAft>
              <a:buNone/>
              <a:defRPr sz="810">
                <a:solidFill>
                  <a:srgbClr val="484847"/>
                </a:solidFill>
                <a:latin typeface="Corbel" panose="020B0503020204020204" pitchFamily="34" charset="0"/>
              </a:defRPr>
            </a:lvl3pPr>
            <a:lvl4pPr marL="41148" indent="-41148" algn="l">
              <a:lnSpc>
                <a:spcPts val="1575"/>
              </a:lnSpc>
              <a:spcBef>
                <a:spcPts val="270"/>
              </a:spcBef>
              <a:spcAft>
                <a:spcPts val="270"/>
              </a:spcAft>
              <a:buNone/>
              <a:defRPr sz="810">
                <a:solidFill>
                  <a:srgbClr val="484847"/>
                </a:solidFill>
                <a:latin typeface="Corbel" panose="020B0503020204020204" pitchFamily="34" charset="0"/>
              </a:defRPr>
            </a:lvl4pPr>
            <a:lvl5pPr marL="41148" indent="-41148" algn="l">
              <a:lnSpc>
                <a:spcPts val="1575"/>
              </a:lnSpc>
              <a:spcBef>
                <a:spcPts val="270"/>
              </a:spcBef>
              <a:spcAft>
                <a:spcPts val="270"/>
              </a:spcAft>
              <a:buNone/>
              <a:defRPr sz="810">
                <a:solidFill>
                  <a:srgbClr val="484847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US" dirty="0"/>
              <a:t>A slightly different arrangement for visuals within the provided grid structure.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EE654415-03AB-4501-8607-00F8B59E61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69127" y="618111"/>
            <a:ext cx="3137127" cy="3997234"/>
          </a:xfrm>
          <a:solidFill>
            <a:srgbClr val="969696"/>
          </a:solidFill>
        </p:spPr>
        <p:txBody>
          <a:bodyPr>
            <a:normAutofit/>
          </a:bodyPr>
          <a:lstStyle>
            <a:lvl1pPr marL="0" indent="0">
              <a:buNone/>
              <a:defRPr sz="1080">
                <a:solidFill>
                  <a:srgbClr val="484847"/>
                </a:solidFill>
                <a:latin typeface="Corbel" panose="020B0503020204020204" pitchFamily="34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73D9DF46-2CE1-4A04-8D23-C14243BBE6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9393" y="618111"/>
            <a:ext cx="3137127" cy="1962991"/>
          </a:xfrm>
          <a:solidFill>
            <a:srgbClr val="BCBEC0"/>
          </a:solidFill>
        </p:spPr>
        <p:txBody>
          <a:bodyPr>
            <a:normAutofit/>
          </a:bodyPr>
          <a:lstStyle>
            <a:lvl1pPr marL="0" indent="0">
              <a:buNone/>
              <a:defRPr sz="1080">
                <a:solidFill>
                  <a:srgbClr val="484847"/>
                </a:solidFill>
                <a:latin typeface="Corbel" panose="020B0503020204020204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24BD030B-81D1-4255-A005-D072BCB5686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89393" y="2681745"/>
            <a:ext cx="3137127" cy="1933600"/>
          </a:xfrm>
          <a:solidFill>
            <a:srgbClr val="DCDDDE"/>
          </a:solidFill>
        </p:spPr>
        <p:txBody>
          <a:bodyPr>
            <a:normAutofit/>
          </a:bodyPr>
          <a:lstStyle>
            <a:lvl1pPr marL="0" indent="0">
              <a:buNone/>
              <a:defRPr sz="1080">
                <a:solidFill>
                  <a:srgbClr val="484847"/>
                </a:solidFill>
                <a:latin typeface="Corbel" panose="020B0503020204020204" pitchFamily="34" charset="0"/>
              </a:defRPr>
            </a:lvl1pPr>
          </a:lstStyle>
          <a:p>
            <a:endParaRPr lang="en-US"/>
          </a:p>
        </p:txBody>
      </p:sp>
      <p:pic>
        <p:nvPicPr>
          <p:cNvPr id="8" name="Graphic 6">
            <a:extLst>
              <a:ext uri="{FF2B5EF4-FFF2-40B4-BE49-F238E27FC236}">
                <a16:creationId xmlns:a16="http://schemas.microsoft.com/office/drawing/2014/main" id="{D329C49B-BA9F-4E97-87B6-BFE34779C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5238" y="240345"/>
            <a:ext cx="545403" cy="178164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F87A284-75A7-4877-830B-D0E9FC5DB9D4}"/>
              </a:ext>
            </a:extLst>
          </p:cNvPr>
          <p:cNvSpPr/>
          <p:nvPr userDrawn="1"/>
        </p:nvSpPr>
        <p:spPr>
          <a:xfrm>
            <a:off x="8278178" y="4656105"/>
            <a:ext cx="295597" cy="295597"/>
          </a:xfrm>
          <a:prstGeom prst="ellipse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0E9E2A6-4618-4466-AF99-228434F143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91673" y="4659034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>
                    <a:lumMod val="50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4F9AC6-C3DA-4592-BC2C-FB2518C6EAC5}"/>
              </a:ext>
            </a:extLst>
          </p:cNvPr>
          <p:cNvSpPr/>
          <p:nvPr userDrawn="1"/>
        </p:nvSpPr>
        <p:spPr>
          <a:xfrm>
            <a:off x="0" y="4322616"/>
            <a:ext cx="1473364" cy="500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4004372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B58F261D-4F1B-45C2-8CC9-878A9BE162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" y="0"/>
            <a:ext cx="9143391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22613A-C57B-4897-82CE-DA6868CC4DBE}"/>
              </a:ext>
            </a:extLst>
          </p:cNvPr>
          <p:cNvSpPr txBox="1"/>
          <p:nvPr userDrawn="1"/>
        </p:nvSpPr>
        <p:spPr>
          <a:xfrm>
            <a:off x="7518472" y="4338537"/>
            <a:ext cx="1178330" cy="40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ctr" rtl="0">
              <a:lnSpc>
                <a:spcPts val="2700"/>
              </a:lnSpc>
            </a:pPr>
            <a:r>
              <a:rPr lang="en-ZA" sz="1710" b="1" i="0" u="none" strike="noStrike" baseline="30000" dirty="0">
                <a:solidFill>
                  <a:schemeClr val="bg1"/>
                </a:solidFill>
                <a:latin typeface="Corbel" panose="020B0503020204020204" pitchFamily="34" charset="0"/>
              </a:rPr>
              <a:t>www.vut.ac.za</a:t>
            </a:r>
            <a:endParaRPr lang="en-US" sz="1710" b="1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CA5E9B9-B2E4-4B6F-8E68-246824220759}"/>
              </a:ext>
            </a:extLst>
          </p:cNvPr>
          <p:cNvSpPr/>
          <p:nvPr userDrawn="1"/>
        </p:nvSpPr>
        <p:spPr>
          <a:xfrm>
            <a:off x="8278178" y="4656105"/>
            <a:ext cx="295597" cy="295597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4B815-92FE-4D12-962D-40172284D7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91673" y="4659034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2" name="Group 4">
            <a:extLst>
              <a:ext uri="{FF2B5EF4-FFF2-40B4-BE49-F238E27FC236}">
                <a16:creationId xmlns:a16="http://schemas.microsoft.com/office/drawing/2014/main" id="{7ECCD6E4-1BAC-47BD-A574-7EBBE7A58E5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2205276" y="575786"/>
            <a:ext cx="1516618" cy="1480185"/>
            <a:chOff x="3087" y="806"/>
            <a:chExt cx="2123" cy="2072"/>
          </a:xfrm>
        </p:grpSpPr>
        <p:sp>
          <p:nvSpPr>
            <p:cNvPr id="83" name="Freeform 5">
              <a:extLst>
                <a:ext uri="{FF2B5EF4-FFF2-40B4-BE49-F238E27FC236}">
                  <a16:creationId xmlns:a16="http://schemas.microsoft.com/office/drawing/2014/main" id="{E9624B3B-E093-4D43-A14D-D7FF70D00C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3" y="2822"/>
              <a:ext cx="17" cy="18"/>
            </a:xfrm>
            <a:custGeom>
              <a:avLst/>
              <a:gdLst>
                <a:gd name="T0" fmla="*/ 4 w 9"/>
                <a:gd name="T1" fmla="*/ 10 h 10"/>
                <a:gd name="T2" fmla="*/ 0 w 9"/>
                <a:gd name="T3" fmla="*/ 5 h 10"/>
                <a:gd name="T4" fmla="*/ 5 w 9"/>
                <a:gd name="T5" fmla="*/ 0 h 10"/>
                <a:gd name="T6" fmla="*/ 9 w 9"/>
                <a:gd name="T7" fmla="*/ 5 h 10"/>
                <a:gd name="T8" fmla="*/ 4 w 9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4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8"/>
                    <a:pt x="7" y="10"/>
                    <a:pt x="4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3F7F66FF-4D02-44E2-A4D0-ADE18AE545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7" y="2737"/>
              <a:ext cx="30" cy="102"/>
            </a:xfrm>
            <a:custGeom>
              <a:avLst/>
              <a:gdLst>
                <a:gd name="T0" fmla="*/ 13 w 30"/>
                <a:gd name="T1" fmla="*/ 102 h 102"/>
                <a:gd name="T2" fmla="*/ 0 w 30"/>
                <a:gd name="T3" fmla="*/ 102 h 102"/>
                <a:gd name="T4" fmla="*/ 17 w 30"/>
                <a:gd name="T5" fmla="*/ 0 h 102"/>
                <a:gd name="T6" fmla="*/ 30 w 30"/>
                <a:gd name="T7" fmla="*/ 0 h 102"/>
                <a:gd name="T8" fmla="*/ 13 w 30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02">
                  <a:moveTo>
                    <a:pt x="13" y="102"/>
                  </a:moveTo>
                  <a:lnTo>
                    <a:pt x="0" y="102"/>
                  </a:lnTo>
                  <a:lnTo>
                    <a:pt x="17" y="0"/>
                  </a:lnTo>
                  <a:lnTo>
                    <a:pt x="30" y="0"/>
                  </a:lnTo>
                  <a:lnTo>
                    <a:pt x="13" y="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6046C5B8-DFCC-43FF-967F-C4908152C9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32" y="2767"/>
              <a:ext cx="65" cy="72"/>
            </a:xfrm>
            <a:custGeom>
              <a:avLst/>
              <a:gdLst>
                <a:gd name="T0" fmla="*/ 34 w 35"/>
                <a:gd name="T1" fmla="*/ 10 h 38"/>
                <a:gd name="T2" fmla="*/ 30 w 35"/>
                <a:gd name="T3" fmla="*/ 38 h 38"/>
                <a:gd name="T4" fmla="*/ 24 w 35"/>
                <a:gd name="T5" fmla="*/ 38 h 38"/>
                <a:gd name="T6" fmla="*/ 28 w 35"/>
                <a:gd name="T7" fmla="*/ 11 h 38"/>
                <a:gd name="T8" fmla="*/ 28 w 35"/>
                <a:gd name="T9" fmla="*/ 9 h 38"/>
                <a:gd name="T10" fmla="*/ 29 w 35"/>
                <a:gd name="T11" fmla="*/ 8 h 38"/>
                <a:gd name="T12" fmla="*/ 27 w 35"/>
                <a:gd name="T13" fmla="*/ 5 h 38"/>
                <a:gd name="T14" fmla="*/ 19 w 35"/>
                <a:gd name="T15" fmla="*/ 11 h 38"/>
                <a:gd name="T16" fmla="*/ 11 w 35"/>
                <a:gd name="T17" fmla="*/ 21 h 38"/>
                <a:gd name="T18" fmla="*/ 9 w 35"/>
                <a:gd name="T19" fmla="*/ 24 h 38"/>
                <a:gd name="T20" fmla="*/ 8 w 35"/>
                <a:gd name="T21" fmla="*/ 31 h 38"/>
                <a:gd name="T22" fmla="*/ 6 w 35"/>
                <a:gd name="T23" fmla="*/ 38 h 38"/>
                <a:gd name="T24" fmla="*/ 0 w 35"/>
                <a:gd name="T25" fmla="*/ 38 h 38"/>
                <a:gd name="T26" fmla="*/ 6 w 35"/>
                <a:gd name="T27" fmla="*/ 1 h 38"/>
                <a:gd name="T28" fmla="*/ 12 w 35"/>
                <a:gd name="T29" fmla="*/ 0 h 38"/>
                <a:gd name="T30" fmla="*/ 10 w 35"/>
                <a:gd name="T31" fmla="*/ 15 h 38"/>
                <a:gd name="T32" fmla="*/ 11 w 35"/>
                <a:gd name="T33" fmla="*/ 13 h 38"/>
                <a:gd name="T34" fmla="*/ 17 w 35"/>
                <a:gd name="T35" fmla="*/ 6 h 38"/>
                <a:gd name="T36" fmla="*/ 29 w 35"/>
                <a:gd name="T37" fmla="*/ 0 h 38"/>
                <a:gd name="T38" fmla="*/ 35 w 35"/>
                <a:gd name="T39" fmla="*/ 6 h 38"/>
                <a:gd name="T40" fmla="*/ 34 w 35"/>
                <a:gd name="T41" fmla="*/ 1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38">
                  <a:moveTo>
                    <a:pt x="34" y="10"/>
                  </a:moveTo>
                  <a:cubicBezTo>
                    <a:pt x="30" y="38"/>
                    <a:pt x="30" y="38"/>
                    <a:pt x="30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6"/>
                    <a:pt x="28" y="5"/>
                    <a:pt x="27" y="5"/>
                  </a:cubicBezTo>
                  <a:cubicBezTo>
                    <a:pt x="25" y="5"/>
                    <a:pt x="22" y="7"/>
                    <a:pt x="19" y="11"/>
                  </a:cubicBezTo>
                  <a:cubicBezTo>
                    <a:pt x="16" y="14"/>
                    <a:pt x="13" y="17"/>
                    <a:pt x="11" y="21"/>
                  </a:cubicBezTo>
                  <a:cubicBezTo>
                    <a:pt x="10" y="22"/>
                    <a:pt x="10" y="23"/>
                    <a:pt x="9" y="24"/>
                  </a:cubicBezTo>
                  <a:cubicBezTo>
                    <a:pt x="9" y="26"/>
                    <a:pt x="8" y="29"/>
                    <a:pt x="8" y="31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1" y="13"/>
                    <a:pt x="11" y="13"/>
                  </a:cubicBezTo>
                  <a:cubicBezTo>
                    <a:pt x="14" y="9"/>
                    <a:pt x="15" y="8"/>
                    <a:pt x="17" y="6"/>
                  </a:cubicBezTo>
                  <a:cubicBezTo>
                    <a:pt x="21" y="2"/>
                    <a:pt x="25" y="0"/>
                    <a:pt x="29" y="0"/>
                  </a:cubicBezTo>
                  <a:cubicBezTo>
                    <a:pt x="33" y="0"/>
                    <a:pt x="35" y="2"/>
                    <a:pt x="35" y="6"/>
                  </a:cubicBezTo>
                  <a:cubicBezTo>
                    <a:pt x="35" y="7"/>
                    <a:pt x="35" y="9"/>
                    <a:pt x="34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D2D1AAC-0B9D-4830-A243-FEC6E96FED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10" y="2767"/>
              <a:ext cx="49" cy="72"/>
            </a:xfrm>
            <a:custGeom>
              <a:avLst/>
              <a:gdLst>
                <a:gd name="T0" fmla="*/ 23 w 26"/>
                <a:gd name="T1" fmla="*/ 8 h 38"/>
                <a:gd name="T2" fmla="*/ 18 w 26"/>
                <a:gd name="T3" fmla="*/ 6 h 38"/>
                <a:gd name="T4" fmla="*/ 15 w 26"/>
                <a:gd name="T5" fmla="*/ 5 h 38"/>
                <a:gd name="T6" fmla="*/ 10 w 26"/>
                <a:gd name="T7" fmla="*/ 10 h 38"/>
                <a:gd name="T8" fmla="*/ 16 w 26"/>
                <a:gd name="T9" fmla="*/ 17 h 38"/>
                <a:gd name="T10" fmla="*/ 23 w 26"/>
                <a:gd name="T11" fmla="*/ 27 h 38"/>
                <a:gd name="T12" fmla="*/ 10 w 26"/>
                <a:gd name="T13" fmla="*/ 38 h 38"/>
                <a:gd name="T14" fmla="*/ 0 w 26"/>
                <a:gd name="T15" fmla="*/ 36 h 38"/>
                <a:gd name="T16" fmla="*/ 3 w 26"/>
                <a:gd name="T17" fmla="*/ 31 h 38"/>
                <a:gd name="T18" fmla="*/ 11 w 26"/>
                <a:gd name="T19" fmla="*/ 33 h 38"/>
                <a:gd name="T20" fmla="*/ 17 w 26"/>
                <a:gd name="T21" fmla="*/ 28 h 38"/>
                <a:gd name="T22" fmla="*/ 16 w 26"/>
                <a:gd name="T23" fmla="*/ 26 h 38"/>
                <a:gd name="T24" fmla="*/ 14 w 26"/>
                <a:gd name="T25" fmla="*/ 23 h 38"/>
                <a:gd name="T26" fmla="*/ 9 w 26"/>
                <a:gd name="T27" fmla="*/ 20 h 38"/>
                <a:gd name="T28" fmla="*/ 4 w 26"/>
                <a:gd name="T29" fmla="*/ 11 h 38"/>
                <a:gd name="T30" fmla="*/ 16 w 26"/>
                <a:gd name="T31" fmla="*/ 0 h 38"/>
                <a:gd name="T32" fmla="*/ 21 w 26"/>
                <a:gd name="T33" fmla="*/ 1 h 38"/>
                <a:gd name="T34" fmla="*/ 26 w 26"/>
                <a:gd name="T35" fmla="*/ 3 h 38"/>
                <a:gd name="T36" fmla="*/ 23 w 26"/>
                <a:gd name="T37" fmla="*/ 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38">
                  <a:moveTo>
                    <a:pt x="23" y="8"/>
                  </a:moveTo>
                  <a:cubicBezTo>
                    <a:pt x="21" y="7"/>
                    <a:pt x="20" y="6"/>
                    <a:pt x="18" y="6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2" y="5"/>
                    <a:pt x="10" y="7"/>
                    <a:pt x="10" y="10"/>
                  </a:cubicBezTo>
                  <a:cubicBezTo>
                    <a:pt x="10" y="12"/>
                    <a:pt x="11" y="13"/>
                    <a:pt x="16" y="17"/>
                  </a:cubicBezTo>
                  <a:cubicBezTo>
                    <a:pt x="22" y="21"/>
                    <a:pt x="23" y="23"/>
                    <a:pt x="23" y="27"/>
                  </a:cubicBezTo>
                  <a:cubicBezTo>
                    <a:pt x="23" y="34"/>
                    <a:pt x="18" y="38"/>
                    <a:pt x="10" y="38"/>
                  </a:cubicBezTo>
                  <a:cubicBezTo>
                    <a:pt x="7" y="38"/>
                    <a:pt x="5" y="38"/>
                    <a:pt x="0" y="36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6" y="33"/>
                    <a:pt x="8" y="33"/>
                    <a:pt x="11" y="33"/>
                  </a:cubicBezTo>
                  <a:cubicBezTo>
                    <a:pt x="15" y="33"/>
                    <a:pt x="17" y="31"/>
                    <a:pt x="17" y="28"/>
                  </a:cubicBezTo>
                  <a:cubicBezTo>
                    <a:pt x="17" y="28"/>
                    <a:pt x="17" y="27"/>
                    <a:pt x="16" y="26"/>
                  </a:cubicBezTo>
                  <a:cubicBezTo>
                    <a:pt x="16" y="25"/>
                    <a:pt x="15" y="24"/>
                    <a:pt x="14" y="23"/>
                  </a:cubicBezTo>
                  <a:cubicBezTo>
                    <a:pt x="13" y="23"/>
                    <a:pt x="12" y="21"/>
                    <a:pt x="9" y="20"/>
                  </a:cubicBezTo>
                  <a:cubicBezTo>
                    <a:pt x="5" y="16"/>
                    <a:pt x="4" y="14"/>
                    <a:pt x="4" y="11"/>
                  </a:cubicBezTo>
                  <a:cubicBezTo>
                    <a:pt x="4" y="4"/>
                    <a:pt x="8" y="0"/>
                    <a:pt x="16" y="0"/>
                  </a:cubicBezTo>
                  <a:cubicBezTo>
                    <a:pt x="17" y="0"/>
                    <a:pt x="19" y="0"/>
                    <a:pt x="21" y="1"/>
                  </a:cubicBezTo>
                  <a:cubicBezTo>
                    <a:pt x="23" y="2"/>
                    <a:pt x="24" y="2"/>
                    <a:pt x="26" y="3"/>
                  </a:cubicBezTo>
                  <a:lnTo>
                    <a:pt x="23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49C55CCC-6051-4B9E-80BD-458CD7A348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65" y="2766"/>
              <a:ext cx="71" cy="108"/>
            </a:xfrm>
            <a:custGeom>
              <a:avLst/>
              <a:gdLst>
                <a:gd name="T0" fmla="*/ 33 w 38"/>
                <a:gd name="T1" fmla="*/ 30 h 58"/>
                <a:gd name="T2" fmla="*/ 17 w 38"/>
                <a:gd name="T3" fmla="*/ 40 h 58"/>
                <a:gd name="T4" fmla="*/ 10 w 38"/>
                <a:gd name="T5" fmla="*/ 38 h 58"/>
                <a:gd name="T6" fmla="*/ 7 w 38"/>
                <a:gd name="T7" fmla="*/ 58 h 58"/>
                <a:gd name="T8" fmla="*/ 0 w 38"/>
                <a:gd name="T9" fmla="*/ 58 h 58"/>
                <a:gd name="T10" fmla="*/ 9 w 38"/>
                <a:gd name="T11" fmla="*/ 2 h 58"/>
                <a:gd name="T12" fmla="*/ 16 w 38"/>
                <a:gd name="T13" fmla="*/ 1 h 58"/>
                <a:gd name="T14" fmla="*/ 13 w 38"/>
                <a:gd name="T15" fmla="*/ 15 h 58"/>
                <a:gd name="T16" fmla="*/ 15 w 38"/>
                <a:gd name="T17" fmla="*/ 12 h 58"/>
                <a:gd name="T18" fmla="*/ 21 w 38"/>
                <a:gd name="T19" fmla="*/ 6 h 58"/>
                <a:gd name="T20" fmla="*/ 31 w 38"/>
                <a:gd name="T21" fmla="*/ 0 h 58"/>
                <a:gd name="T22" fmla="*/ 38 w 38"/>
                <a:gd name="T23" fmla="*/ 12 h 58"/>
                <a:gd name="T24" fmla="*/ 33 w 38"/>
                <a:gd name="T25" fmla="*/ 30 h 58"/>
                <a:gd name="T26" fmla="*/ 29 w 38"/>
                <a:gd name="T27" fmla="*/ 7 h 58"/>
                <a:gd name="T28" fmla="*/ 22 w 38"/>
                <a:gd name="T29" fmla="*/ 11 h 58"/>
                <a:gd name="T30" fmla="*/ 15 w 38"/>
                <a:gd name="T31" fmla="*/ 19 h 58"/>
                <a:gd name="T32" fmla="*/ 12 w 38"/>
                <a:gd name="T33" fmla="*/ 26 h 58"/>
                <a:gd name="T34" fmla="*/ 11 w 38"/>
                <a:gd name="T35" fmla="*/ 33 h 58"/>
                <a:gd name="T36" fmla="*/ 17 w 38"/>
                <a:gd name="T37" fmla="*/ 35 h 58"/>
                <a:gd name="T38" fmla="*/ 31 w 38"/>
                <a:gd name="T39" fmla="*/ 12 h 58"/>
                <a:gd name="T40" fmla="*/ 29 w 38"/>
                <a:gd name="T41" fmla="*/ 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58">
                  <a:moveTo>
                    <a:pt x="33" y="30"/>
                  </a:moveTo>
                  <a:cubicBezTo>
                    <a:pt x="29" y="36"/>
                    <a:pt x="24" y="40"/>
                    <a:pt x="17" y="40"/>
                  </a:cubicBezTo>
                  <a:cubicBezTo>
                    <a:pt x="14" y="40"/>
                    <a:pt x="12" y="39"/>
                    <a:pt x="10" y="38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4"/>
                    <a:pt x="14" y="13"/>
                    <a:pt x="15" y="12"/>
                  </a:cubicBezTo>
                  <a:cubicBezTo>
                    <a:pt x="16" y="10"/>
                    <a:pt x="18" y="8"/>
                    <a:pt x="21" y="6"/>
                  </a:cubicBezTo>
                  <a:cubicBezTo>
                    <a:pt x="24" y="3"/>
                    <a:pt x="28" y="0"/>
                    <a:pt x="31" y="0"/>
                  </a:cubicBezTo>
                  <a:cubicBezTo>
                    <a:pt x="35" y="0"/>
                    <a:pt x="38" y="5"/>
                    <a:pt x="38" y="12"/>
                  </a:cubicBezTo>
                  <a:cubicBezTo>
                    <a:pt x="38" y="18"/>
                    <a:pt x="36" y="24"/>
                    <a:pt x="33" y="30"/>
                  </a:cubicBezTo>
                  <a:close/>
                  <a:moveTo>
                    <a:pt x="29" y="7"/>
                  </a:moveTo>
                  <a:cubicBezTo>
                    <a:pt x="28" y="7"/>
                    <a:pt x="25" y="8"/>
                    <a:pt x="22" y="11"/>
                  </a:cubicBezTo>
                  <a:cubicBezTo>
                    <a:pt x="20" y="13"/>
                    <a:pt x="16" y="17"/>
                    <a:pt x="15" y="19"/>
                  </a:cubicBezTo>
                  <a:cubicBezTo>
                    <a:pt x="13" y="22"/>
                    <a:pt x="12" y="24"/>
                    <a:pt x="12" y="26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3" y="35"/>
                    <a:pt x="15" y="35"/>
                    <a:pt x="17" y="35"/>
                  </a:cubicBezTo>
                  <a:cubicBezTo>
                    <a:pt x="25" y="35"/>
                    <a:pt x="31" y="25"/>
                    <a:pt x="31" y="12"/>
                  </a:cubicBezTo>
                  <a:cubicBezTo>
                    <a:pt x="31" y="8"/>
                    <a:pt x="31" y="7"/>
                    <a:pt x="29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2BD888FF-F176-4AA1-BF3D-28B1C83D0D5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51" y="2732"/>
              <a:ext cx="30" cy="107"/>
            </a:xfrm>
            <a:custGeom>
              <a:avLst/>
              <a:gdLst>
                <a:gd name="T0" fmla="*/ 6 w 16"/>
                <a:gd name="T1" fmla="*/ 57 h 57"/>
                <a:gd name="T2" fmla="*/ 0 w 16"/>
                <a:gd name="T3" fmla="*/ 57 h 57"/>
                <a:gd name="T4" fmla="*/ 6 w 16"/>
                <a:gd name="T5" fmla="*/ 20 h 57"/>
                <a:gd name="T6" fmla="*/ 12 w 16"/>
                <a:gd name="T7" fmla="*/ 19 h 57"/>
                <a:gd name="T8" fmla="*/ 6 w 16"/>
                <a:gd name="T9" fmla="*/ 57 h 57"/>
                <a:gd name="T10" fmla="*/ 16 w 16"/>
                <a:gd name="T11" fmla="*/ 5 h 57"/>
                <a:gd name="T12" fmla="*/ 11 w 16"/>
                <a:gd name="T13" fmla="*/ 10 h 57"/>
                <a:gd name="T14" fmla="*/ 8 w 16"/>
                <a:gd name="T15" fmla="*/ 5 h 57"/>
                <a:gd name="T16" fmla="*/ 9 w 16"/>
                <a:gd name="T17" fmla="*/ 4 h 57"/>
                <a:gd name="T18" fmla="*/ 13 w 16"/>
                <a:gd name="T19" fmla="*/ 0 h 57"/>
                <a:gd name="T20" fmla="*/ 16 w 16"/>
                <a:gd name="T21" fmla="*/ 4 h 57"/>
                <a:gd name="T22" fmla="*/ 16 w 16"/>
                <a:gd name="T23" fmla="*/ 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57">
                  <a:moveTo>
                    <a:pt x="6" y="57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2" y="19"/>
                    <a:pt x="12" y="19"/>
                    <a:pt x="12" y="19"/>
                  </a:cubicBezTo>
                  <a:lnTo>
                    <a:pt x="6" y="57"/>
                  </a:lnTo>
                  <a:close/>
                  <a:moveTo>
                    <a:pt x="16" y="5"/>
                  </a:moveTo>
                  <a:cubicBezTo>
                    <a:pt x="15" y="8"/>
                    <a:pt x="13" y="10"/>
                    <a:pt x="11" y="10"/>
                  </a:cubicBezTo>
                  <a:cubicBezTo>
                    <a:pt x="10" y="10"/>
                    <a:pt x="8" y="8"/>
                    <a:pt x="8" y="5"/>
                  </a:cubicBezTo>
                  <a:cubicBezTo>
                    <a:pt x="8" y="5"/>
                    <a:pt x="8" y="4"/>
                    <a:pt x="9" y="4"/>
                  </a:cubicBezTo>
                  <a:cubicBezTo>
                    <a:pt x="9" y="1"/>
                    <a:pt x="11" y="0"/>
                    <a:pt x="13" y="0"/>
                  </a:cubicBezTo>
                  <a:cubicBezTo>
                    <a:pt x="14" y="0"/>
                    <a:pt x="16" y="2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0B9B8A63-0C03-42F9-A3FE-1EA76847A4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94" y="2767"/>
              <a:ext cx="51" cy="72"/>
            </a:xfrm>
            <a:custGeom>
              <a:avLst/>
              <a:gdLst>
                <a:gd name="T0" fmla="*/ 24 w 27"/>
                <a:gd name="T1" fmla="*/ 7 h 38"/>
                <a:gd name="T2" fmla="*/ 22 w 27"/>
                <a:gd name="T3" fmla="*/ 6 h 38"/>
                <a:gd name="T4" fmla="*/ 17 w 27"/>
                <a:gd name="T5" fmla="*/ 9 h 38"/>
                <a:gd name="T6" fmla="*/ 10 w 27"/>
                <a:gd name="T7" fmla="*/ 19 h 38"/>
                <a:gd name="T8" fmla="*/ 8 w 27"/>
                <a:gd name="T9" fmla="*/ 29 h 38"/>
                <a:gd name="T10" fmla="*/ 6 w 27"/>
                <a:gd name="T11" fmla="*/ 38 h 38"/>
                <a:gd name="T12" fmla="*/ 0 w 27"/>
                <a:gd name="T13" fmla="*/ 38 h 38"/>
                <a:gd name="T14" fmla="*/ 6 w 27"/>
                <a:gd name="T15" fmla="*/ 1 h 38"/>
                <a:gd name="T16" fmla="*/ 12 w 27"/>
                <a:gd name="T17" fmla="*/ 0 h 38"/>
                <a:gd name="T18" fmla="*/ 10 w 27"/>
                <a:gd name="T19" fmla="*/ 11 h 38"/>
                <a:gd name="T20" fmla="*/ 22 w 27"/>
                <a:gd name="T21" fmla="*/ 0 h 38"/>
                <a:gd name="T22" fmla="*/ 27 w 27"/>
                <a:gd name="T23" fmla="*/ 1 h 38"/>
                <a:gd name="T24" fmla="*/ 24 w 27"/>
                <a:gd name="T25" fmla="*/ 7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38">
                  <a:moveTo>
                    <a:pt x="24" y="7"/>
                  </a:moveTo>
                  <a:cubicBezTo>
                    <a:pt x="23" y="6"/>
                    <a:pt x="23" y="6"/>
                    <a:pt x="22" y="6"/>
                  </a:cubicBezTo>
                  <a:cubicBezTo>
                    <a:pt x="20" y="6"/>
                    <a:pt x="18" y="7"/>
                    <a:pt x="17" y="9"/>
                  </a:cubicBezTo>
                  <a:cubicBezTo>
                    <a:pt x="14" y="12"/>
                    <a:pt x="12" y="15"/>
                    <a:pt x="10" y="19"/>
                  </a:cubicBezTo>
                  <a:cubicBezTo>
                    <a:pt x="10" y="21"/>
                    <a:pt x="8" y="26"/>
                    <a:pt x="8" y="29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5" y="3"/>
                    <a:pt x="18" y="0"/>
                    <a:pt x="22" y="0"/>
                  </a:cubicBezTo>
                  <a:cubicBezTo>
                    <a:pt x="24" y="0"/>
                    <a:pt x="25" y="0"/>
                    <a:pt x="27" y="1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59BDCEF-BD10-4302-8FF9-078A242064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" y="2732"/>
              <a:ext cx="28" cy="107"/>
            </a:xfrm>
            <a:custGeom>
              <a:avLst/>
              <a:gdLst>
                <a:gd name="T0" fmla="*/ 6 w 15"/>
                <a:gd name="T1" fmla="*/ 57 h 57"/>
                <a:gd name="T2" fmla="*/ 0 w 15"/>
                <a:gd name="T3" fmla="*/ 57 h 57"/>
                <a:gd name="T4" fmla="*/ 6 w 15"/>
                <a:gd name="T5" fmla="*/ 20 h 57"/>
                <a:gd name="T6" fmla="*/ 12 w 15"/>
                <a:gd name="T7" fmla="*/ 19 h 57"/>
                <a:gd name="T8" fmla="*/ 6 w 15"/>
                <a:gd name="T9" fmla="*/ 57 h 57"/>
                <a:gd name="T10" fmla="*/ 15 w 15"/>
                <a:gd name="T11" fmla="*/ 5 h 57"/>
                <a:gd name="T12" fmla="*/ 11 w 15"/>
                <a:gd name="T13" fmla="*/ 10 h 57"/>
                <a:gd name="T14" fmla="*/ 8 w 15"/>
                <a:gd name="T15" fmla="*/ 5 h 57"/>
                <a:gd name="T16" fmla="*/ 8 w 15"/>
                <a:gd name="T17" fmla="*/ 4 h 57"/>
                <a:gd name="T18" fmla="*/ 13 w 15"/>
                <a:gd name="T19" fmla="*/ 0 h 57"/>
                <a:gd name="T20" fmla="*/ 15 w 15"/>
                <a:gd name="T21" fmla="*/ 4 h 57"/>
                <a:gd name="T22" fmla="*/ 15 w 15"/>
                <a:gd name="T23" fmla="*/ 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57">
                  <a:moveTo>
                    <a:pt x="6" y="57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2" y="19"/>
                    <a:pt x="12" y="19"/>
                    <a:pt x="12" y="19"/>
                  </a:cubicBezTo>
                  <a:lnTo>
                    <a:pt x="6" y="57"/>
                  </a:lnTo>
                  <a:close/>
                  <a:moveTo>
                    <a:pt x="15" y="5"/>
                  </a:moveTo>
                  <a:cubicBezTo>
                    <a:pt x="15" y="8"/>
                    <a:pt x="13" y="10"/>
                    <a:pt x="11" y="10"/>
                  </a:cubicBezTo>
                  <a:cubicBezTo>
                    <a:pt x="9" y="10"/>
                    <a:pt x="8" y="8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9" y="1"/>
                    <a:pt x="11" y="0"/>
                    <a:pt x="13" y="0"/>
                  </a:cubicBezTo>
                  <a:cubicBezTo>
                    <a:pt x="14" y="0"/>
                    <a:pt x="15" y="2"/>
                    <a:pt x="15" y="4"/>
                  </a:cubicBezTo>
                  <a:cubicBezTo>
                    <a:pt x="15" y="5"/>
                    <a:pt x="15" y="5"/>
                    <a:pt x="15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7F2A1A8F-8A40-479C-9835-31BDFAB454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90" y="2767"/>
              <a:ext cx="65" cy="72"/>
            </a:xfrm>
            <a:custGeom>
              <a:avLst/>
              <a:gdLst>
                <a:gd name="T0" fmla="*/ 34 w 35"/>
                <a:gd name="T1" fmla="*/ 10 h 38"/>
                <a:gd name="T2" fmla="*/ 30 w 35"/>
                <a:gd name="T3" fmla="*/ 38 h 38"/>
                <a:gd name="T4" fmla="*/ 24 w 35"/>
                <a:gd name="T5" fmla="*/ 38 h 38"/>
                <a:gd name="T6" fmla="*/ 28 w 35"/>
                <a:gd name="T7" fmla="*/ 11 h 38"/>
                <a:gd name="T8" fmla="*/ 28 w 35"/>
                <a:gd name="T9" fmla="*/ 9 h 38"/>
                <a:gd name="T10" fmla="*/ 28 w 35"/>
                <a:gd name="T11" fmla="*/ 8 h 38"/>
                <a:gd name="T12" fmla="*/ 27 w 35"/>
                <a:gd name="T13" fmla="*/ 5 h 38"/>
                <a:gd name="T14" fmla="*/ 19 w 35"/>
                <a:gd name="T15" fmla="*/ 11 h 38"/>
                <a:gd name="T16" fmla="*/ 11 w 35"/>
                <a:gd name="T17" fmla="*/ 21 h 38"/>
                <a:gd name="T18" fmla="*/ 9 w 35"/>
                <a:gd name="T19" fmla="*/ 24 h 38"/>
                <a:gd name="T20" fmla="*/ 7 w 35"/>
                <a:gd name="T21" fmla="*/ 31 h 38"/>
                <a:gd name="T22" fmla="*/ 6 w 35"/>
                <a:gd name="T23" fmla="*/ 38 h 38"/>
                <a:gd name="T24" fmla="*/ 0 w 35"/>
                <a:gd name="T25" fmla="*/ 38 h 38"/>
                <a:gd name="T26" fmla="*/ 6 w 35"/>
                <a:gd name="T27" fmla="*/ 1 h 38"/>
                <a:gd name="T28" fmla="*/ 12 w 35"/>
                <a:gd name="T29" fmla="*/ 0 h 38"/>
                <a:gd name="T30" fmla="*/ 9 w 35"/>
                <a:gd name="T31" fmla="*/ 15 h 38"/>
                <a:gd name="T32" fmla="*/ 11 w 35"/>
                <a:gd name="T33" fmla="*/ 13 h 38"/>
                <a:gd name="T34" fmla="*/ 17 w 35"/>
                <a:gd name="T35" fmla="*/ 6 h 38"/>
                <a:gd name="T36" fmla="*/ 28 w 35"/>
                <a:gd name="T37" fmla="*/ 0 h 38"/>
                <a:gd name="T38" fmla="*/ 35 w 35"/>
                <a:gd name="T39" fmla="*/ 6 h 38"/>
                <a:gd name="T40" fmla="*/ 34 w 35"/>
                <a:gd name="T41" fmla="*/ 1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38">
                  <a:moveTo>
                    <a:pt x="34" y="10"/>
                  </a:moveTo>
                  <a:cubicBezTo>
                    <a:pt x="30" y="38"/>
                    <a:pt x="30" y="38"/>
                    <a:pt x="30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6"/>
                    <a:pt x="28" y="5"/>
                    <a:pt x="27" y="5"/>
                  </a:cubicBezTo>
                  <a:cubicBezTo>
                    <a:pt x="25" y="5"/>
                    <a:pt x="22" y="7"/>
                    <a:pt x="19" y="11"/>
                  </a:cubicBezTo>
                  <a:cubicBezTo>
                    <a:pt x="16" y="14"/>
                    <a:pt x="13" y="17"/>
                    <a:pt x="11" y="21"/>
                  </a:cubicBezTo>
                  <a:cubicBezTo>
                    <a:pt x="10" y="22"/>
                    <a:pt x="10" y="23"/>
                    <a:pt x="9" y="24"/>
                  </a:cubicBezTo>
                  <a:cubicBezTo>
                    <a:pt x="9" y="26"/>
                    <a:pt x="8" y="29"/>
                    <a:pt x="7" y="31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4"/>
                    <a:pt x="11" y="13"/>
                    <a:pt x="11" y="13"/>
                  </a:cubicBezTo>
                  <a:cubicBezTo>
                    <a:pt x="14" y="9"/>
                    <a:pt x="15" y="8"/>
                    <a:pt x="17" y="6"/>
                  </a:cubicBezTo>
                  <a:cubicBezTo>
                    <a:pt x="21" y="2"/>
                    <a:pt x="25" y="0"/>
                    <a:pt x="28" y="0"/>
                  </a:cubicBezTo>
                  <a:cubicBezTo>
                    <a:pt x="33" y="0"/>
                    <a:pt x="35" y="2"/>
                    <a:pt x="35" y="6"/>
                  </a:cubicBezTo>
                  <a:cubicBezTo>
                    <a:pt x="35" y="7"/>
                    <a:pt x="34" y="9"/>
                    <a:pt x="34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C3A8E574-5DAC-43B8-8493-37069FAC69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66" y="2767"/>
              <a:ext cx="74" cy="111"/>
            </a:xfrm>
            <a:custGeom>
              <a:avLst/>
              <a:gdLst>
                <a:gd name="T0" fmla="*/ 38 w 39"/>
                <a:gd name="T1" fmla="*/ 6 h 59"/>
                <a:gd name="T2" fmla="*/ 31 w 39"/>
                <a:gd name="T3" fmla="*/ 6 h 59"/>
                <a:gd name="T4" fmla="*/ 32 w 39"/>
                <a:gd name="T5" fmla="*/ 13 h 59"/>
                <a:gd name="T6" fmla="*/ 17 w 39"/>
                <a:gd name="T7" fmla="*/ 29 h 59"/>
                <a:gd name="T8" fmla="*/ 13 w 39"/>
                <a:gd name="T9" fmla="*/ 28 h 59"/>
                <a:gd name="T10" fmla="*/ 12 w 39"/>
                <a:gd name="T11" fmla="*/ 29 h 59"/>
                <a:gd name="T12" fmla="*/ 9 w 39"/>
                <a:gd name="T13" fmla="*/ 34 h 59"/>
                <a:gd name="T14" fmla="*/ 13 w 39"/>
                <a:gd name="T15" fmla="*/ 36 h 59"/>
                <a:gd name="T16" fmla="*/ 25 w 39"/>
                <a:gd name="T17" fmla="*/ 36 h 59"/>
                <a:gd name="T18" fmla="*/ 34 w 39"/>
                <a:gd name="T19" fmla="*/ 43 h 59"/>
                <a:gd name="T20" fmla="*/ 15 w 39"/>
                <a:gd name="T21" fmla="*/ 59 h 59"/>
                <a:gd name="T22" fmla="*/ 0 w 39"/>
                <a:gd name="T23" fmla="*/ 50 h 59"/>
                <a:gd name="T24" fmla="*/ 7 w 39"/>
                <a:gd name="T25" fmla="*/ 40 h 59"/>
                <a:gd name="T26" fmla="*/ 2 w 39"/>
                <a:gd name="T27" fmla="*/ 36 h 59"/>
                <a:gd name="T28" fmla="*/ 9 w 39"/>
                <a:gd name="T29" fmla="*/ 26 h 59"/>
                <a:gd name="T30" fmla="*/ 4 w 39"/>
                <a:gd name="T31" fmla="*/ 17 h 59"/>
                <a:gd name="T32" fmla="*/ 21 w 39"/>
                <a:gd name="T33" fmla="*/ 0 h 59"/>
                <a:gd name="T34" fmla="*/ 27 w 39"/>
                <a:gd name="T35" fmla="*/ 1 h 59"/>
                <a:gd name="T36" fmla="*/ 34 w 39"/>
                <a:gd name="T37" fmla="*/ 1 h 59"/>
                <a:gd name="T38" fmla="*/ 39 w 39"/>
                <a:gd name="T39" fmla="*/ 0 h 59"/>
                <a:gd name="T40" fmla="*/ 38 w 39"/>
                <a:gd name="T41" fmla="*/ 6 h 59"/>
                <a:gd name="T42" fmla="*/ 22 w 39"/>
                <a:gd name="T43" fmla="*/ 41 h 59"/>
                <a:gd name="T44" fmla="*/ 11 w 39"/>
                <a:gd name="T45" fmla="*/ 41 h 59"/>
                <a:gd name="T46" fmla="*/ 6 w 39"/>
                <a:gd name="T47" fmla="*/ 49 h 59"/>
                <a:gd name="T48" fmla="*/ 15 w 39"/>
                <a:gd name="T49" fmla="*/ 53 h 59"/>
                <a:gd name="T50" fmla="*/ 28 w 39"/>
                <a:gd name="T51" fmla="*/ 44 h 59"/>
                <a:gd name="T52" fmla="*/ 22 w 39"/>
                <a:gd name="T53" fmla="*/ 41 h 59"/>
                <a:gd name="T54" fmla="*/ 21 w 39"/>
                <a:gd name="T55" fmla="*/ 4 h 59"/>
                <a:gd name="T56" fmla="*/ 10 w 39"/>
                <a:gd name="T57" fmla="*/ 16 h 59"/>
                <a:gd name="T58" fmla="*/ 17 w 39"/>
                <a:gd name="T59" fmla="*/ 24 h 59"/>
                <a:gd name="T60" fmla="*/ 26 w 39"/>
                <a:gd name="T61" fmla="*/ 12 h 59"/>
                <a:gd name="T62" fmla="*/ 21 w 39"/>
                <a:gd name="T63" fmla="*/ 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9" h="59">
                  <a:moveTo>
                    <a:pt x="38" y="6"/>
                  </a:moveTo>
                  <a:cubicBezTo>
                    <a:pt x="31" y="6"/>
                    <a:pt x="31" y="6"/>
                    <a:pt x="31" y="6"/>
                  </a:cubicBezTo>
                  <a:cubicBezTo>
                    <a:pt x="32" y="8"/>
                    <a:pt x="32" y="10"/>
                    <a:pt x="32" y="13"/>
                  </a:cubicBezTo>
                  <a:cubicBezTo>
                    <a:pt x="32" y="21"/>
                    <a:pt x="25" y="29"/>
                    <a:pt x="17" y="29"/>
                  </a:cubicBezTo>
                  <a:cubicBezTo>
                    <a:pt x="15" y="29"/>
                    <a:pt x="15" y="29"/>
                    <a:pt x="13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0" y="32"/>
                    <a:pt x="9" y="33"/>
                    <a:pt x="9" y="34"/>
                  </a:cubicBezTo>
                  <a:cubicBezTo>
                    <a:pt x="9" y="35"/>
                    <a:pt x="9" y="36"/>
                    <a:pt x="13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31" y="36"/>
                    <a:pt x="34" y="38"/>
                    <a:pt x="34" y="43"/>
                  </a:cubicBezTo>
                  <a:cubicBezTo>
                    <a:pt x="34" y="52"/>
                    <a:pt x="26" y="59"/>
                    <a:pt x="15" y="59"/>
                  </a:cubicBezTo>
                  <a:cubicBezTo>
                    <a:pt x="7" y="59"/>
                    <a:pt x="0" y="55"/>
                    <a:pt x="0" y="50"/>
                  </a:cubicBezTo>
                  <a:cubicBezTo>
                    <a:pt x="0" y="47"/>
                    <a:pt x="2" y="44"/>
                    <a:pt x="7" y="40"/>
                  </a:cubicBezTo>
                  <a:cubicBezTo>
                    <a:pt x="3" y="39"/>
                    <a:pt x="2" y="38"/>
                    <a:pt x="2" y="36"/>
                  </a:cubicBezTo>
                  <a:cubicBezTo>
                    <a:pt x="2" y="34"/>
                    <a:pt x="4" y="32"/>
                    <a:pt x="9" y="26"/>
                  </a:cubicBezTo>
                  <a:cubicBezTo>
                    <a:pt x="6" y="24"/>
                    <a:pt x="4" y="21"/>
                    <a:pt x="4" y="17"/>
                  </a:cubicBezTo>
                  <a:cubicBezTo>
                    <a:pt x="4" y="7"/>
                    <a:pt x="12" y="0"/>
                    <a:pt x="21" y="0"/>
                  </a:cubicBezTo>
                  <a:cubicBezTo>
                    <a:pt x="23" y="0"/>
                    <a:pt x="24" y="0"/>
                    <a:pt x="27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9" y="0"/>
                    <a:pt x="39" y="0"/>
                    <a:pt x="39" y="0"/>
                  </a:cubicBezTo>
                  <a:lnTo>
                    <a:pt x="38" y="6"/>
                  </a:lnTo>
                  <a:close/>
                  <a:moveTo>
                    <a:pt x="22" y="41"/>
                  </a:moveTo>
                  <a:cubicBezTo>
                    <a:pt x="11" y="41"/>
                    <a:pt x="11" y="41"/>
                    <a:pt x="11" y="41"/>
                  </a:cubicBezTo>
                  <a:cubicBezTo>
                    <a:pt x="8" y="44"/>
                    <a:pt x="6" y="46"/>
                    <a:pt x="6" y="49"/>
                  </a:cubicBezTo>
                  <a:cubicBezTo>
                    <a:pt x="6" y="52"/>
                    <a:pt x="10" y="53"/>
                    <a:pt x="15" y="53"/>
                  </a:cubicBezTo>
                  <a:cubicBezTo>
                    <a:pt x="22" y="53"/>
                    <a:pt x="28" y="49"/>
                    <a:pt x="28" y="44"/>
                  </a:cubicBezTo>
                  <a:cubicBezTo>
                    <a:pt x="28" y="41"/>
                    <a:pt x="27" y="41"/>
                    <a:pt x="22" y="41"/>
                  </a:cubicBezTo>
                  <a:close/>
                  <a:moveTo>
                    <a:pt x="21" y="4"/>
                  </a:moveTo>
                  <a:cubicBezTo>
                    <a:pt x="15" y="4"/>
                    <a:pt x="10" y="10"/>
                    <a:pt x="10" y="16"/>
                  </a:cubicBezTo>
                  <a:cubicBezTo>
                    <a:pt x="10" y="21"/>
                    <a:pt x="13" y="24"/>
                    <a:pt x="17" y="24"/>
                  </a:cubicBezTo>
                  <a:cubicBezTo>
                    <a:pt x="22" y="24"/>
                    <a:pt x="26" y="19"/>
                    <a:pt x="26" y="12"/>
                  </a:cubicBezTo>
                  <a:cubicBezTo>
                    <a:pt x="26" y="7"/>
                    <a:pt x="24" y="4"/>
                    <a:pt x="2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C2115386-F90A-471C-BFB6-159953DE4C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5" y="2749"/>
              <a:ext cx="41" cy="91"/>
            </a:xfrm>
            <a:custGeom>
              <a:avLst/>
              <a:gdLst>
                <a:gd name="T0" fmla="*/ 21 w 22"/>
                <a:gd name="T1" fmla="*/ 37 h 49"/>
                <a:gd name="T2" fmla="*/ 16 w 22"/>
                <a:gd name="T3" fmla="*/ 41 h 49"/>
                <a:gd name="T4" fmla="*/ 8 w 22"/>
                <a:gd name="T5" fmla="*/ 47 h 49"/>
                <a:gd name="T6" fmla="*/ 4 w 22"/>
                <a:gd name="T7" fmla="*/ 49 h 49"/>
                <a:gd name="T8" fmla="*/ 3 w 22"/>
                <a:gd name="T9" fmla="*/ 44 h 49"/>
                <a:gd name="T10" fmla="*/ 3 w 22"/>
                <a:gd name="T11" fmla="*/ 41 h 49"/>
                <a:gd name="T12" fmla="*/ 4 w 22"/>
                <a:gd name="T13" fmla="*/ 38 h 49"/>
                <a:gd name="T14" fmla="*/ 7 w 22"/>
                <a:gd name="T15" fmla="*/ 16 h 49"/>
                <a:gd name="T16" fmla="*/ 0 w 22"/>
                <a:gd name="T17" fmla="*/ 16 h 49"/>
                <a:gd name="T18" fmla="*/ 1 w 22"/>
                <a:gd name="T19" fmla="*/ 11 h 49"/>
                <a:gd name="T20" fmla="*/ 8 w 22"/>
                <a:gd name="T21" fmla="*/ 11 h 49"/>
                <a:gd name="T22" fmla="*/ 10 w 22"/>
                <a:gd name="T23" fmla="*/ 1 h 49"/>
                <a:gd name="T24" fmla="*/ 16 w 22"/>
                <a:gd name="T25" fmla="*/ 0 h 49"/>
                <a:gd name="T26" fmla="*/ 14 w 22"/>
                <a:gd name="T27" fmla="*/ 11 h 49"/>
                <a:gd name="T28" fmla="*/ 22 w 22"/>
                <a:gd name="T29" fmla="*/ 11 h 49"/>
                <a:gd name="T30" fmla="*/ 21 w 22"/>
                <a:gd name="T31" fmla="*/ 16 h 49"/>
                <a:gd name="T32" fmla="*/ 13 w 22"/>
                <a:gd name="T33" fmla="*/ 16 h 49"/>
                <a:gd name="T34" fmla="*/ 10 w 22"/>
                <a:gd name="T35" fmla="*/ 41 h 49"/>
                <a:gd name="T36" fmla="*/ 12 w 22"/>
                <a:gd name="T37" fmla="*/ 39 h 49"/>
                <a:gd name="T38" fmla="*/ 15 w 22"/>
                <a:gd name="T39" fmla="*/ 36 h 49"/>
                <a:gd name="T40" fmla="*/ 17 w 22"/>
                <a:gd name="T41" fmla="*/ 34 h 49"/>
                <a:gd name="T42" fmla="*/ 19 w 22"/>
                <a:gd name="T43" fmla="*/ 32 h 49"/>
                <a:gd name="T44" fmla="*/ 22 w 22"/>
                <a:gd name="T45" fmla="*/ 36 h 49"/>
                <a:gd name="T46" fmla="*/ 21 w 22"/>
                <a:gd name="T47" fmla="*/ 3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" h="49">
                  <a:moveTo>
                    <a:pt x="21" y="37"/>
                  </a:moveTo>
                  <a:cubicBezTo>
                    <a:pt x="19" y="39"/>
                    <a:pt x="17" y="40"/>
                    <a:pt x="16" y="41"/>
                  </a:cubicBezTo>
                  <a:cubicBezTo>
                    <a:pt x="14" y="44"/>
                    <a:pt x="11" y="46"/>
                    <a:pt x="8" y="47"/>
                  </a:cubicBezTo>
                  <a:cubicBezTo>
                    <a:pt x="7" y="48"/>
                    <a:pt x="6" y="48"/>
                    <a:pt x="4" y="49"/>
                  </a:cubicBezTo>
                  <a:cubicBezTo>
                    <a:pt x="4" y="48"/>
                    <a:pt x="3" y="46"/>
                    <a:pt x="3" y="44"/>
                  </a:cubicBezTo>
                  <a:cubicBezTo>
                    <a:pt x="3" y="44"/>
                    <a:pt x="3" y="43"/>
                    <a:pt x="3" y="41"/>
                  </a:cubicBezTo>
                  <a:cubicBezTo>
                    <a:pt x="4" y="40"/>
                    <a:pt x="4" y="39"/>
                    <a:pt x="4" y="38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2" y="36"/>
                    <a:pt x="22" y="36"/>
                    <a:pt x="22" y="36"/>
                  </a:cubicBezTo>
                  <a:lnTo>
                    <a:pt x="21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81424E8-F05A-4E2B-B936-F3CC9DBD9A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41" y="2726"/>
              <a:ext cx="63" cy="113"/>
            </a:xfrm>
            <a:custGeom>
              <a:avLst/>
              <a:gdLst>
                <a:gd name="T0" fmla="*/ 34 w 34"/>
                <a:gd name="T1" fmla="*/ 32 h 60"/>
                <a:gd name="T2" fmla="*/ 29 w 34"/>
                <a:gd name="T3" fmla="*/ 60 h 60"/>
                <a:gd name="T4" fmla="*/ 23 w 34"/>
                <a:gd name="T5" fmla="*/ 60 h 60"/>
                <a:gd name="T6" fmla="*/ 27 w 34"/>
                <a:gd name="T7" fmla="*/ 33 h 60"/>
                <a:gd name="T8" fmla="*/ 28 w 34"/>
                <a:gd name="T9" fmla="*/ 31 h 60"/>
                <a:gd name="T10" fmla="*/ 28 w 34"/>
                <a:gd name="T11" fmla="*/ 30 h 60"/>
                <a:gd name="T12" fmla="*/ 26 w 34"/>
                <a:gd name="T13" fmla="*/ 27 h 60"/>
                <a:gd name="T14" fmla="*/ 18 w 34"/>
                <a:gd name="T15" fmla="*/ 33 h 60"/>
                <a:gd name="T16" fmla="*/ 10 w 34"/>
                <a:gd name="T17" fmla="*/ 43 h 60"/>
                <a:gd name="T18" fmla="*/ 8 w 34"/>
                <a:gd name="T19" fmla="*/ 46 h 60"/>
                <a:gd name="T20" fmla="*/ 7 w 34"/>
                <a:gd name="T21" fmla="*/ 53 h 60"/>
                <a:gd name="T22" fmla="*/ 6 w 34"/>
                <a:gd name="T23" fmla="*/ 60 h 60"/>
                <a:gd name="T24" fmla="*/ 0 w 34"/>
                <a:gd name="T25" fmla="*/ 60 h 60"/>
                <a:gd name="T26" fmla="*/ 9 w 34"/>
                <a:gd name="T27" fmla="*/ 1 h 60"/>
                <a:gd name="T28" fmla="*/ 15 w 34"/>
                <a:gd name="T29" fmla="*/ 0 h 60"/>
                <a:gd name="T30" fmla="*/ 12 w 34"/>
                <a:gd name="T31" fmla="*/ 22 h 60"/>
                <a:gd name="T32" fmla="*/ 9 w 34"/>
                <a:gd name="T33" fmla="*/ 37 h 60"/>
                <a:gd name="T34" fmla="*/ 11 w 34"/>
                <a:gd name="T35" fmla="*/ 35 h 60"/>
                <a:gd name="T36" fmla="*/ 17 w 34"/>
                <a:gd name="T37" fmla="*/ 28 h 60"/>
                <a:gd name="T38" fmla="*/ 28 w 34"/>
                <a:gd name="T39" fmla="*/ 22 h 60"/>
                <a:gd name="T40" fmla="*/ 34 w 34"/>
                <a:gd name="T41" fmla="*/ 28 h 60"/>
                <a:gd name="T42" fmla="*/ 34 w 34"/>
                <a:gd name="T43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" h="60">
                  <a:moveTo>
                    <a:pt x="34" y="32"/>
                  </a:moveTo>
                  <a:cubicBezTo>
                    <a:pt x="29" y="60"/>
                    <a:pt x="29" y="60"/>
                    <a:pt x="29" y="60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28"/>
                    <a:pt x="27" y="27"/>
                    <a:pt x="26" y="27"/>
                  </a:cubicBezTo>
                  <a:cubicBezTo>
                    <a:pt x="24" y="27"/>
                    <a:pt x="22" y="29"/>
                    <a:pt x="18" y="33"/>
                  </a:cubicBezTo>
                  <a:cubicBezTo>
                    <a:pt x="15" y="36"/>
                    <a:pt x="12" y="39"/>
                    <a:pt x="10" y="43"/>
                  </a:cubicBezTo>
                  <a:cubicBezTo>
                    <a:pt x="10" y="44"/>
                    <a:pt x="9" y="45"/>
                    <a:pt x="8" y="46"/>
                  </a:cubicBezTo>
                  <a:cubicBezTo>
                    <a:pt x="8" y="48"/>
                    <a:pt x="7" y="51"/>
                    <a:pt x="7" y="53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0" y="30"/>
                    <a:pt x="10" y="32"/>
                    <a:pt x="9" y="37"/>
                  </a:cubicBezTo>
                  <a:cubicBezTo>
                    <a:pt x="10" y="36"/>
                    <a:pt x="10" y="35"/>
                    <a:pt x="11" y="35"/>
                  </a:cubicBezTo>
                  <a:cubicBezTo>
                    <a:pt x="13" y="31"/>
                    <a:pt x="15" y="30"/>
                    <a:pt x="17" y="28"/>
                  </a:cubicBezTo>
                  <a:cubicBezTo>
                    <a:pt x="21" y="24"/>
                    <a:pt x="24" y="22"/>
                    <a:pt x="28" y="22"/>
                  </a:cubicBezTo>
                  <a:cubicBezTo>
                    <a:pt x="32" y="22"/>
                    <a:pt x="34" y="24"/>
                    <a:pt x="34" y="28"/>
                  </a:cubicBezTo>
                  <a:cubicBezTo>
                    <a:pt x="34" y="29"/>
                    <a:pt x="34" y="31"/>
                    <a:pt x="34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B0B908A-B072-41AE-8B15-3E0BCDC3BE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23" y="2767"/>
              <a:ext cx="60" cy="73"/>
            </a:xfrm>
            <a:custGeom>
              <a:avLst/>
              <a:gdLst>
                <a:gd name="T0" fmla="*/ 12 w 32"/>
                <a:gd name="T1" fmla="*/ 39 h 39"/>
                <a:gd name="T2" fmla="*/ 0 w 32"/>
                <a:gd name="T3" fmla="*/ 24 h 39"/>
                <a:gd name="T4" fmla="*/ 19 w 32"/>
                <a:gd name="T5" fmla="*/ 0 h 39"/>
                <a:gd name="T6" fmla="*/ 32 w 32"/>
                <a:gd name="T7" fmla="*/ 15 h 39"/>
                <a:gd name="T8" fmla="*/ 12 w 32"/>
                <a:gd name="T9" fmla="*/ 39 h 39"/>
                <a:gd name="T10" fmla="*/ 19 w 32"/>
                <a:gd name="T11" fmla="*/ 5 h 39"/>
                <a:gd name="T12" fmla="*/ 9 w 32"/>
                <a:gd name="T13" fmla="*/ 12 h 39"/>
                <a:gd name="T14" fmla="*/ 6 w 32"/>
                <a:gd name="T15" fmla="*/ 23 h 39"/>
                <a:gd name="T16" fmla="*/ 12 w 32"/>
                <a:gd name="T17" fmla="*/ 34 h 39"/>
                <a:gd name="T18" fmla="*/ 26 w 32"/>
                <a:gd name="T19" fmla="*/ 15 h 39"/>
                <a:gd name="T20" fmla="*/ 19 w 32"/>
                <a:gd name="T21" fmla="*/ 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2" y="39"/>
                  </a:moveTo>
                  <a:cubicBezTo>
                    <a:pt x="5" y="39"/>
                    <a:pt x="0" y="33"/>
                    <a:pt x="0" y="24"/>
                  </a:cubicBezTo>
                  <a:cubicBezTo>
                    <a:pt x="0" y="11"/>
                    <a:pt x="9" y="0"/>
                    <a:pt x="19" y="0"/>
                  </a:cubicBezTo>
                  <a:cubicBezTo>
                    <a:pt x="27" y="0"/>
                    <a:pt x="32" y="6"/>
                    <a:pt x="32" y="15"/>
                  </a:cubicBezTo>
                  <a:cubicBezTo>
                    <a:pt x="32" y="28"/>
                    <a:pt x="23" y="39"/>
                    <a:pt x="12" y="39"/>
                  </a:cubicBezTo>
                  <a:close/>
                  <a:moveTo>
                    <a:pt x="19" y="5"/>
                  </a:moveTo>
                  <a:cubicBezTo>
                    <a:pt x="15" y="5"/>
                    <a:pt x="12" y="8"/>
                    <a:pt x="9" y="12"/>
                  </a:cubicBezTo>
                  <a:cubicBezTo>
                    <a:pt x="7" y="15"/>
                    <a:pt x="6" y="20"/>
                    <a:pt x="6" y="23"/>
                  </a:cubicBezTo>
                  <a:cubicBezTo>
                    <a:pt x="6" y="30"/>
                    <a:pt x="9" y="34"/>
                    <a:pt x="12" y="34"/>
                  </a:cubicBezTo>
                  <a:cubicBezTo>
                    <a:pt x="20" y="34"/>
                    <a:pt x="26" y="25"/>
                    <a:pt x="26" y="15"/>
                  </a:cubicBezTo>
                  <a:cubicBezTo>
                    <a:pt x="26" y="9"/>
                    <a:pt x="23" y="5"/>
                    <a:pt x="1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B83980E-905A-42CD-A922-7B8C9E7517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02" y="2767"/>
              <a:ext cx="64" cy="73"/>
            </a:xfrm>
            <a:custGeom>
              <a:avLst/>
              <a:gdLst>
                <a:gd name="T0" fmla="*/ 28 w 34"/>
                <a:gd name="T1" fmla="*/ 38 h 39"/>
                <a:gd name="T2" fmla="*/ 22 w 34"/>
                <a:gd name="T3" fmla="*/ 38 h 39"/>
                <a:gd name="T4" fmla="*/ 25 w 34"/>
                <a:gd name="T5" fmla="*/ 23 h 39"/>
                <a:gd name="T6" fmla="*/ 23 w 34"/>
                <a:gd name="T7" fmla="*/ 26 h 39"/>
                <a:gd name="T8" fmla="*/ 17 w 34"/>
                <a:gd name="T9" fmla="*/ 33 h 39"/>
                <a:gd name="T10" fmla="*/ 6 w 34"/>
                <a:gd name="T11" fmla="*/ 39 h 39"/>
                <a:gd name="T12" fmla="*/ 0 w 34"/>
                <a:gd name="T13" fmla="*/ 32 h 39"/>
                <a:gd name="T14" fmla="*/ 0 w 34"/>
                <a:gd name="T15" fmla="*/ 29 h 39"/>
                <a:gd name="T16" fmla="*/ 4 w 34"/>
                <a:gd name="T17" fmla="*/ 1 h 39"/>
                <a:gd name="T18" fmla="*/ 11 w 34"/>
                <a:gd name="T19" fmla="*/ 0 h 39"/>
                <a:gd name="T20" fmla="*/ 6 w 34"/>
                <a:gd name="T21" fmla="*/ 28 h 39"/>
                <a:gd name="T22" fmla="*/ 6 w 34"/>
                <a:gd name="T23" fmla="*/ 30 h 39"/>
                <a:gd name="T24" fmla="*/ 6 w 34"/>
                <a:gd name="T25" fmla="*/ 31 h 39"/>
                <a:gd name="T26" fmla="*/ 7 w 34"/>
                <a:gd name="T27" fmla="*/ 33 h 39"/>
                <a:gd name="T28" fmla="*/ 15 w 34"/>
                <a:gd name="T29" fmla="*/ 28 h 39"/>
                <a:gd name="T30" fmla="*/ 23 w 34"/>
                <a:gd name="T31" fmla="*/ 18 h 39"/>
                <a:gd name="T32" fmla="*/ 25 w 34"/>
                <a:gd name="T33" fmla="*/ 14 h 39"/>
                <a:gd name="T34" fmla="*/ 26 w 34"/>
                <a:gd name="T35" fmla="*/ 11 h 39"/>
                <a:gd name="T36" fmla="*/ 27 w 34"/>
                <a:gd name="T37" fmla="*/ 8 h 39"/>
                <a:gd name="T38" fmla="*/ 28 w 34"/>
                <a:gd name="T39" fmla="*/ 1 h 39"/>
                <a:gd name="T40" fmla="*/ 34 w 34"/>
                <a:gd name="T41" fmla="*/ 0 h 39"/>
                <a:gd name="T42" fmla="*/ 28 w 34"/>
                <a:gd name="T43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" h="39">
                  <a:moveTo>
                    <a:pt x="28" y="38"/>
                  </a:moveTo>
                  <a:cubicBezTo>
                    <a:pt x="22" y="38"/>
                    <a:pt x="22" y="38"/>
                    <a:pt x="22" y="38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4" y="25"/>
                    <a:pt x="23" y="25"/>
                    <a:pt x="23" y="26"/>
                  </a:cubicBezTo>
                  <a:cubicBezTo>
                    <a:pt x="20" y="29"/>
                    <a:pt x="19" y="31"/>
                    <a:pt x="17" y="33"/>
                  </a:cubicBezTo>
                  <a:cubicBezTo>
                    <a:pt x="13" y="37"/>
                    <a:pt x="9" y="39"/>
                    <a:pt x="6" y="39"/>
                  </a:cubicBezTo>
                  <a:cubicBezTo>
                    <a:pt x="2" y="39"/>
                    <a:pt x="0" y="37"/>
                    <a:pt x="0" y="32"/>
                  </a:cubicBezTo>
                  <a:cubicBezTo>
                    <a:pt x="0" y="31"/>
                    <a:pt x="0" y="30"/>
                    <a:pt x="0" y="29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1"/>
                    <a:pt x="6" y="31"/>
                  </a:cubicBezTo>
                  <a:cubicBezTo>
                    <a:pt x="6" y="33"/>
                    <a:pt x="6" y="33"/>
                    <a:pt x="7" y="33"/>
                  </a:cubicBezTo>
                  <a:cubicBezTo>
                    <a:pt x="9" y="33"/>
                    <a:pt x="12" y="32"/>
                    <a:pt x="15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4" y="17"/>
                    <a:pt x="25" y="16"/>
                    <a:pt x="25" y="14"/>
                  </a:cubicBezTo>
                  <a:cubicBezTo>
                    <a:pt x="26" y="14"/>
                    <a:pt x="26" y="12"/>
                    <a:pt x="26" y="11"/>
                  </a:cubicBezTo>
                  <a:cubicBezTo>
                    <a:pt x="27" y="10"/>
                    <a:pt x="27" y="9"/>
                    <a:pt x="27" y="8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2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309387ED-8470-4091-83C6-AECC8F5A32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77" y="2767"/>
              <a:ext cx="73" cy="111"/>
            </a:xfrm>
            <a:custGeom>
              <a:avLst/>
              <a:gdLst>
                <a:gd name="T0" fmla="*/ 38 w 39"/>
                <a:gd name="T1" fmla="*/ 6 h 59"/>
                <a:gd name="T2" fmla="*/ 31 w 39"/>
                <a:gd name="T3" fmla="*/ 6 h 59"/>
                <a:gd name="T4" fmla="*/ 33 w 39"/>
                <a:gd name="T5" fmla="*/ 13 h 59"/>
                <a:gd name="T6" fmla="*/ 17 w 39"/>
                <a:gd name="T7" fmla="*/ 29 h 59"/>
                <a:gd name="T8" fmla="*/ 13 w 39"/>
                <a:gd name="T9" fmla="*/ 28 h 59"/>
                <a:gd name="T10" fmla="*/ 12 w 39"/>
                <a:gd name="T11" fmla="*/ 29 h 59"/>
                <a:gd name="T12" fmla="*/ 9 w 39"/>
                <a:gd name="T13" fmla="*/ 34 h 59"/>
                <a:gd name="T14" fmla="*/ 13 w 39"/>
                <a:gd name="T15" fmla="*/ 36 h 59"/>
                <a:gd name="T16" fmla="*/ 25 w 39"/>
                <a:gd name="T17" fmla="*/ 36 h 59"/>
                <a:gd name="T18" fmla="*/ 34 w 39"/>
                <a:gd name="T19" fmla="*/ 43 h 59"/>
                <a:gd name="T20" fmla="*/ 16 w 39"/>
                <a:gd name="T21" fmla="*/ 59 h 59"/>
                <a:gd name="T22" fmla="*/ 0 w 39"/>
                <a:gd name="T23" fmla="*/ 50 h 59"/>
                <a:gd name="T24" fmla="*/ 7 w 39"/>
                <a:gd name="T25" fmla="*/ 40 h 59"/>
                <a:gd name="T26" fmla="*/ 2 w 39"/>
                <a:gd name="T27" fmla="*/ 36 h 59"/>
                <a:gd name="T28" fmla="*/ 9 w 39"/>
                <a:gd name="T29" fmla="*/ 26 h 59"/>
                <a:gd name="T30" fmla="*/ 5 w 39"/>
                <a:gd name="T31" fmla="*/ 17 h 59"/>
                <a:gd name="T32" fmla="*/ 21 w 39"/>
                <a:gd name="T33" fmla="*/ 0 h 59"/>
                <a:gd name="T34" fmla="*/ 27 w 39"/>
                <a:gd name="T35" fmla="*/ 1 h 59"/>
                <a:gd name="T36" fmla="*/ 34 w 39"/>
                <a:gd name="T37" fmla="*/ 1 h 59"/>
                <a:gd name="T38" fmla="*/ 39 w 39"/>
                <a:gd name="T39" fmla="*/ 0 h 59"/>
                <a:gd name="T40" fmla="*/ 38 w 39"/>
                <a:gd name="T41" fmla="*/ 6 h 59"/>
                <a:gd name="T42" fmla="*/ 23 w 39"/>
                <a:gd name="T43" fmla="*/ 41 h 59"/>
                <a:gd name="T44" fmla="*/ 12 w 39"/>
                <a:gd name="T45" fmla="*/ 41 h 59"/>
                <a:gd name="T46" fmla="*/ 6 w 39"/>
                <a:gd name="T47" fmla="*/ 49 h 59"/>
                <a:gd name="T48" fmla="*/ 15 w 39"/>
                <a:gd name="T49" fmla="*/ 53 h 59"/>
                <a:gd name="T50" fmla="*/ 28 w 39"/>
                <a:gd name="T51" fmla="*/ 44 h 59"/>
                <a:gd name="T52" fmla="*/ 23 w 39"/>
                <a:gd name="T53" fmla="*/ 41 h 59"/>
                <a:gd name="T54" fmla="*/ 21 w 39"/>
                <a:gd name="T55" fmla="*/ 4 h 59"/>
                <a:gd name="T56" fmla="*/ 11 w 39"/>
                <a:gd name="T57" fmla="*/ 16 h 59"/>
                <a:gd name="T58" fmla="*/ 17 w 39"/>
                <a:gd name="T59" fmla="*/ 24 h 59"/>
                <a:gd name="T60" fmla="*/ 27 w 39"/>
                <a:gd name="T61" fmla="*/ 12 h 59"/>
                <a:gd name="T62" fmla="*/ 21 w 39"/>
                <a:gd name="T63" fmla="*/ 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9" h="59">
                  <a:moveTo>
                    <a:pt x="38" y="6"/>
                  </a:moveTo>
                  <a:cubicBezTo>
                    <a:pt x="31" y="6"/>
                    <a:pt x="31" y="6"/>
                    <a:pt x="31" y="6"/>
                  </a:cubicBezTo>
                  <a:cubicBezTo>
                    <a:pt x="32" y="8"/>
                    <a:pt x="33" y="10"/>
                    <a:pt x="33" y="13"/>
                  </a:cubicBezTo>
                  <a:cubicBezTo>
                    <a:pt x="33" y="21"/>
                    <a:pt x="25" y="29"/>
                    <a:pt x="17" y="29"/>
                  </a:cubicBezTo>
                  <a:cubicBezTo>
                    <a:pt x="15" y="29"/>
                    <a:pt x="15" y="29"/>
                    <a:pt x="13" y="28"/>
                  </a:cubicBezTo>
                  <a:cubicBezTo>
                    <a:pt x="13" y="29"/>
                    <a:pt x="12" y="29"/>
                    <a:pt x="12" y="29"/>
                  </a:cubicBezTo>
                  <a:cubicBezTo>
                    <a:pt x="10" y="32"/>
                    <a:pt x="9" y="33"/>
                    <a:pt x="9" y="34"/>
                  </a:cubicBezTo>
                  <a:cubicBezTo>
                    <a:pt x="9" y="35"/>
                    <a:pt x="10" y="36"/>
                    <a:pt x="13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32" y="36"/>
                    <a:pt x="34" y="38"/>
                    <a:pt x="34" y="43"/>
                  </a:cubicBezTo>
                  <a:cubicBezTo>
                    <a:pt x="34" y="52"/>
                    <a:pt x="26" y="59"/>
                    <a:pt x="16" y="59"/>
                  </a:cubicBezTo>
                  <a:cubicBezTo>
                    <a:pt x="7" y="59"/>
                    <a:pt x="0" y="55"/>
                    <a:pt x="0" y="50"/>
                  </a:cubicBezTo>
                  <a:cubicBezTo>
                    <a:pt x="0" y="47"/>
                    <a:pt x="2" y="44"/>
                    <a:pt x="7" y="40"/>
                  </a:cubicBezTo>
                  <a:cubicBezTo>
                    <a:pt x="4" y="39"/>
                    <a:pt x="2" y="38"/>
                    <a:pt x="2" y="36"/>
                  </a:cubicBezTo>
                  <a:cubicBezTo>
                    <a:pt x="2" y="34"/>
                    <a:pt x="4" y="32"/>
                    <a:pt x="9" y="26"/>
                  </a:cubicBezTo>
                  <a:cubicBezTo>
                    <a:pt x="6" y="24"/>
                    <a:pt x="5" y="21"/>
                    <a:pt x="5" y="17"/>
                  </a:cubicBezTo>
                  <a:cubicBezTo>
                    <a:pt x="5" y="7"/>
                    <a:pt x="12" y="0"/>
                    <a:pt x="21" y="0"/>
                  </a:cubicBezTo>
                  <a:cubicBezTo>
                    <a:pt x="23" y="0"/>
                    <a:pt x="25" y="0"/>
                    <a:pt x="27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9" y="0"/>
                    <a:pt x="39" y="0"/>
                    <a:pt x="39" y="0"/>
                  </a:cubicBezTo>
                  <a:lnTo>
                    <a:pt x="38" y="6"/>
                  </a:lnTo>
                  <a:close/>
                  <a:moveTo>
                    <a:pt x="23" y="41"/>
                  </a:moveTo>
                  <a:cubicBezTo>
                    <a:pt x="12" y="41"/>
                    <a:pt x="12" y="41"/>
                    <a:pt x="12" y="41"/>
                  </a:cubicBezTo>
                  <a:cubicBezTo>
                    <a:pt x="8" y="44"/>
                    <a:pt x="6" y="46"/>
                    <a:pt x="6" y="49"/>
                  </a:cubicBezTo>
                  <a:cubicBezTo>
                    <a:pt x="6" y="52"/>
                    <a:pt x="10" y="53"/>
                    <a:pt x="15" y="53"/>
                  </a:cubicBezTo>
                  <a:cubicBezTo>
                    <a:pt x="22" y="53"/>
                    <a:pt x="28" y="49"/>
                    <a:pt x="28" y="44"/>
                  </a:cubicBezTo>
                  <a:cubicBezTo>
                    <a:pt x="28" y="41"/>
                    <a:pt x="27" y="41"/>
                    <a:pt x="23" y="41"/>
                  </a:cubicBezTo>
                  <a:close/>
                  <a:moveTo>
                    <a:pt x="21" y="4"/>
                  </a:moveTo>
                  <a:cubicBezTo>
                    <a:pt x="15" y="4"/>
                    <a:pt x="11" y="10"/>
                    <a:pt x="11" y="16"/>
                  </a:cubicBezTo>
                  <a:cubicBezTo>
                    <a:pt x="11" y="21"/>
                    <a:pt x="13" y="24"/>
                    <a:pt x="17" y="24"/>
                  </a:cubicBezTo>
                  <a:cubicBezTo>
                    <a:pt x="23" y="24"/>
                    <a:pt x="27" y="19"/>
                    <a:pt x="27" y="12"/>
                  </a:cubicBezTo>
                  <a:cubicBezTo>
                    <a:pt x="27" y="7"/>
                    <a:pt x="24" y="4"/>
                    <a:pt x="2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114733DC-8EBB-4104-92DA-83475FCF27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61" y="2726"/>
              <a:ext cx="64" cy="113"/>
            </a:xfrm>
            <a:custGeom>
              <a:avLst/>
              <a:gdLst>
                <a:gd name="T0" fmla="*/ 34 w 34"/>
                <a:gd name="T1" fmla="*/ 32 h 60"/>
                <a:gd name="T2" fmla="*/ 30 w 34"/>
                <a:gd name="T3" fmla="*/ 60 h 60"/>
                <a:gd name="T4" fmla="*/ 23 w 34"/>
                <a:gd name="T5" fmla="*/ 60 h 60"/>
                <a:gd name="T6" fmla="*/ 28 w 34"/>
                <a:gd name="T7" fmla="*/ 33 h 60"/>
                <a:gd name="T8" fmla="*/ 28 w 34"/>
                <a:gd name="T9" fmla="*/ 31 h 60"/>
                <a:gd name="T10" fmla="*/ 28 w 34"/>
                <a:gd name="T11" fmla="*/ 30 h 60"/>
                <a:gd name="T12" fmla="*/ 26 w 34"/>
                <a:gd name="T13" fmla="*/ 27 h 60"/>
                <a:gd name="T14" fmla="*/ 18 w 34"/>
                <a:gd name="T15" fmla="*/ 33 h 60"/>
                <a:gd name="T16" fmla="*/ 11 w 34"/>
                <a:gd name="T17" fmla="*/ 43 h 60"/>
                <a:gd name="T18" fmla="*/ 9 w 34"/>
                <a:gd name="T19" fmla="*/ 46 h 60"/>
                <a:gd name="T20" fmla="*/ 7 w 34"/>
                <a:gd name="T21" fmla="*/ 53 h 60"/>
                <a:gd name="T22" fmla="*/ 6 w 34"/>
                <a:gd name="T23" fmla="*/ 60 h 60"/>
                <a:gd name="T24" fmla="*/ 0 w 34"/>
                <a:gd name="T25" fmla="*/ 60 h 60"/>
                <a:gd name="T26" fmla="*/ 9 w 34"/>
                <a:gd name="T27" fmla="*/ 1 h 60"/>
                <a:gd name="T28" fmla="*/ 15 w 34"/>
                <a:gd name="T29" fmla="*/ 0 h 60"/>
                <a:gd name="T30" fmla="*/ 12 w 34"/>
                <a:gd name="T31" fmla="*/ 22 h 60"/>
                <a:gd name="T32" fmla="*/ 9 w 34"/>
                <a:gd name="T33" fmla="*/ 37 h 60"/>
                <a:gd name="T34" fmla="*/ 11 w 34"/>
                <a:gd name="T35" fmla="*/ 35 h 60"/>
                <a:gd name="T36" fmla="*/ 17 w 34"/>
                <a:gd name="T37" fmla="*/ 28 h 60"/>
                <a:gd name="T38" fmla="*/ 28 w 34"/>
                <a:gd name="T39" fmla="*/ 22 h 60"/>
                <a:gd name="T40" fmla="*/ 34 w 34"/>
                <a:gd name="T41" fmla="*/ 28 h 60"/>
                <a:gd name="T42" fmla="*/ 34 w 34"/>
                <a:gd name="T43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" h="60">
                  <a:moveTo>
                    <a:pt x="34" y="32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28"/>
                    <a:pt x="28" y="27"/>
                    <a:pt x="26" y="27"/>
                  </a:cubicBezTo>
                  <a:cubicBezTo>
                    <a:pt x="25" y="27"/>
                    <a:pt x="22" y="29"/>
                    <a:pt x="18" y="33"/>
                  </a:cubicBezTo>
                  <a:cubicBezTo>
                    <a:pt x="15" y="36"/>
                    <a:pt x="13" y="39"/>
                    <a:pt x="11" y="43"/>
                  </a:cubicBezTo>
                  <a:cubicBezTo>
                    <a:pt x="10" y="44"/>
                    <a:pt x="9" y="45"/>
                    <a:pt x="9" y="46"/>
                  </a:cubicBezTo>
                  <a:cubicBezTo>
                    <a:pt x="8" y="48"/>
                    <a:pt x="7" y="51"/>
                    <a:pt x="7" y="53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1" y="30"/>
                    <a:pt x="10" y="32"/>
                    <a:pt x="9" y="37"/>
                  </a:cubicBezTo>
                  <a:cubicBezTo>
                    <a:pt x="10" y="36"/>
                    <a:pt x="10" y="35"/>
                    <a:pt x="11" y="35"/>
                  </a:cubicBezTo>
                  <a:cubicBezTo>
                    <a:pt x="13" y="31"/>
                    <a:pt x="15" y="30"/>
                    <a:pt x="17" y="28"/>
                  </a:cubicBezTo>
                  <a:cubicBezTo>
                    <a:pt x="21" y="24"/>
                    <a:pt x="25" y="22"/>
                    <a:pt x="28" y="22"/>
                  </a:cubicBezTo>
                  <a:cubicBezTo>
                    <a:pt x="32" y="22"/>
                    <a:pt x="34" y="24"/>
                    <a:pt x="34" y="28"/>
                  </a:cubicBezTo>
                  <a:cubicBezTo>
                    <a:pt x="34" y="29"/>
                    <a:pt x="34" y="31"/>
                    <a:pt x="34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99" name="Freeform 21">
              <a:extLst>
                <a:ext uri="{FF2B5EF4-FFF2-40B4-BE49-F238E27FC236}">
                  <a16:creationId xmlns:a16="http://schemas.microsoft.com/office/drawing/2014/main" id="{B41D521F-5C16-4181-934A-CA8163CB09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46" y="2749"/>
              <a:ext cx="41" cy="91"/>
            </a:xfrm>
            <a:custGeom>
              <a:avLst/>
              <a:gdLst>
                <a:gd name="T0" fmla="*/ 20 w 22"/>
                <a:gd name="T1" fmla="*/ 37 h 49"/>
                <a:gd name="T2" fmla="*/ 16 w 22"/>
                <a:gd name="T3" fmla="*/ 41 h 49"/>
                <a:gd name="T4" fmla="*/ 8 w 22"/>
                <a:gd name="T5" fmla="*/ 47 h 49"/>
                <a:gd name="T6" fmla="*/ 4 w 22"/>
                <a:gd name="T7" fmla="*/ 49 h 49"/>
                <a:gd name="T8" fmla="*/ 3 w 22"/>
                <a:gd name="T9" fmla="*/ 44 h 49"/>
                <a:gd name="T10" fmla="*/ 3 w 22"/>
                <a:gd name="T11" fmla="*/ 41 h 49"/>
                <a:gd name="T12" fmla="*/ 4 w 22"/>
                <a:gd name="T13" fmla="*/ 38 h 49"/>
                <a:gd name="T14" fmla="*/ 7 w 22"/>
                <a:gd name="T15" fmla="*/ 16 h 49"/>
                <a:gd name="T16" fmla="*/ 0 w 22"/>
                <a:gd name="T17" fmla="*/ 16 h 49"/>
                <a:gd name="T18" fmla="*/ 1 w 22"/>
                <a:gd name="T19" fmla="*/ 11 h 49"/>
                <a:gd name="T20" fmla="*/ 8 w 22"/>
                <a:gd name="T21" fmla="*/ 11 h 49"/>
                <a:gd name="T22" fmla="*/ 9 w 22"/>
                <a:gd name="T23" fmla="*/ 1 h 49"/>
                <a:gd name="T24" fmla="*/ 16 w 22"/>
                <a:gd name="T25" fmla="*/ 0 h 49"/>
                <a:gd name="T26" fmla="*/ 14 w 22"/>
                <a:gd name="T27" fmla="*/ 11 h 49"/>
                <a:gd name="T28" fmla="*/ 22 w 22"/>
                <a:gd name="T29" fmla="*/ 11 h 49"/>
                <a:gd name="T30" fmla="*/ 21 w 22"/>
                <a:gd name="T31" fmla="*/ 16 h 49"/>
                <a:gd name="T32" fmla="*/ 13 w 22"/>
                <a:gd name="T33" fmla="*/ 16 h 49"/>
                <a:gd name="T34" fmla="*/ 9 w 22"/>
                <a:gd name="T35" fmla="*/ 41 h 49"/>
                <a:gd name="T36" fmla="*/ 11 w 22"/>
                <a:gd name="T37" fmla="*/ 39 h 49"/>
                <a:gd name="T38" fmla="*/ 14 w 22"/>
                <a:gd name="T39" fmla="*/ 36 h 49"/>
                <a:gd name="T40" fmla="*/ 17 w 22"/>
                <a:gd name="T41" fmla="*/ 34 h 49"/>
                <a:gd name="T42" fmla="*/ 19 w 22"/>
                <a:gd name="T43" fmla="*/ 32 h 49"/>
                <a:gd name="T44" fmla="*/ 22 w 22"/>
                <a:gd name="T45" fmla="*/ 36 h 49"/>
                <a:gd name="T46" fmla="*/ 20 w 22"/>
                <a:gd name="T47" fmla="*/ 3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" h="49">
                  <a:moveTo>
                    <a:pt x="20" y="37"/>
                  </a:moveTo>
                  <a:cubicBezTo>
                    <a:pt x="19" y="39"/>
                    <a:pt x="17" y="40"/>
                    <a:pt x="16" y="41"/>
                  </a:cubicBezTo>
                  <a:cubicBezTo>
                    <a:pt x="13" y="44"/>
                    <a:pt x="10" y="46"/>
                    <a:pt x="8" y="47"/>
                  </a:cubicBezTo>
                  <a:cubicBezTo>
                    <a:pt x="7" y="48"/>
                    <a:pt x="6" y="48"/>
                    <a:pt x="4" y="49"/>
                  </a:cubicBezTo>
                  <a:cubicBezTo>
                    <a:pt x="3" y="48"/>
                    <a:pt x="3" y="46"/>
                    <a:pt x="3" y="44"/>
                  </a:cubicBezTo>
                  <a:cubicBezTo>
                    <a:pt x="3" y="44"/>
                    <a:pt x="3" y="43"/>
                    <a:pt x="3" y="41"/>
                  </a:cubicBezTo>
                  <a:cubicBezTo>
                    <a:pt x="3" y="40"/>
                    <a:pt x="3" y="39"/>
                    <a:pt x="4" y="38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2" y="36"/>
                    <a:pt x="22" y="36"/>
                    <a:pt x="22" y="36"/>
                  </a:cubicBezTo>
                  <a:lnTo>
                    <a:pt x="20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61FC6977-DE8A-4B2F-97CF-8D761A307D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98" y="2822"/>
              <a:ext cx="19" cy="18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4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3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7" y="10"/>
                    <a:pt x="4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19F7A0-3178-437A-AD07-DB83628C93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6" y="2736"/>
              <a:ext cx="75" cy="104"/>
            </a:xfrm>
            <a:custGeom>
              <a:avLst/>
              <a:gdLst>
                <a:gd name="T0" fmla="*/ 38 w 40"/>
                <a:gd name="T1" fmla="*/ 8 h 56"/>
                <a:gd name="T2" fmla="*/ 32 w 40"/>
                <a:gd name="T3" fmla="*/ 7 h 56"/>
                <a:gd name="T4" fmla="*/ 26 w 40"/>
                <a:gd name="T5" fmla="*/ 6 h 56"/>
                <a:gd name="T6" fmla="*/ 14 w 40"/>
                <a:gd name="T7" fmla="*/ 15 h 56"/>
                <a:gd name="T8" fmla="*/ 25 w 40"/>
                <a:gd name="T9" fmla="*/ 26 h 56"/>
                <a:gd name="T10" fmla="*/ 36 w 40"/>
                <a:gd name="T11" fmla="*/ 38 h 56"/>
                <a:gd name="T12" fmla="*/ 16 w 40"/>
                <a:gd name="T13" fmla="*/ 56 h 56"/>
                <a:gd name="T14" fmla="*/ 6 w 40"/>
                <a:gd name="T15" fmla="*/ 54 h 56"/>
                <a:gd name="T16" fmla="*/ 0 w 40"/>
                <a:gd name="T17" fmla="*/ 52 h 56"/>
                <a:gd name="T18" fmla="*/ 3 w 40"/>
                <a:gd name="T19" fmla="*/ 46 h 56"/>
                <a:gd name="T20" fmla="*/ 9 w 40"/>
                <a:gd name="T21" fmla="*/ 48 h 56"/>
                <a:gd name="T22" fmla="*/ 17 w 40"/>
                <a:gd name="T23" fmla="*/ 50 h 56"/>
                <a:gd name="T24" fmla="*/ 29 w 40"/>
                <a:gd name="T25" fmla="*/ 39 h 56"/>
                <a:gd name="T26" fmla="*/ 28 w 40"/>
                <a:gd name="T27" fmla="*/ 38 h 56"/>
                <a:gd name="T28" fmla="*/ 24 w 40"/>
                <a:gd name="T29" fmla="*/ 33 h 56"/>
                <a:gd name="T30" fmla="*/ 16 w 40"/>
                <a:gd name="T31" fmla="*/ 28 h 56"/>
                <a:gd name="T32" fmla="*/ 7 w 40"/>
                <a:gd name="T33" fmla="*/ 16 h 56"/>
                <a:gd name="T34" fmla="*/ 26 w 40"/>
                <a:gd name="T35" fmla="*/ 0 h 56"/>
                <a:gd name="T36" fmla="*/ 40 w 40"/>
                <a:gd name="T37" fmla="*/ 3 h 56"/>
                <a:gd name="T38" fmla="*/ 38 w 40"/>
                <a:gd name="T3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0" h="56">
                  <a:moveTo>
                    <a:pt x="38" y="8"/>
                  </a:moveTo>
                  <a:cubicBezTo>
                    <a:pt x="35" y="7"/>
                    <a:pt x="34" y="7"/>
                    <a:pt x="32" y="7"/>
                  </a:cubicBezTo>
                  <a:cubicBezTo>
                    <a:pt x="30" y="6"/>
                    <a:pt x="27" y="6"/>
                    <a:pt x="26" y="6"/>
                  </a:cubicBezTo>
                  <a:cubicBezTo>
                    <a:pt x="19" y="6"/>
                    <a:pt x="14" y="10"/>
                    <a:pt x="14" y="15"/>
                  </a:cubicBezTo>
                  <a:cubicBezTo>
                    <a:pt x="14" y="18"/>
                    <a:pt x="16" y="20"/>
                    <a:pt x="25" y="26"/>
                  </a:cubicBezTo>
                  <a:cubicBezTo>
                    <a:pt x="33" y="30"/>
                    <a:pt x="36" y="33"/>
                    <a:pt x="36" y="38"/>
                  </a:cubicBezTo>
                  <a:cubicBezTo>
                    <a:pt x="36" y="49"/>
                    <a:pt x="28" y="56"/>
                    <a:pt x="16" y="56"/>
                  </a:cubicBezTo>
                  <a:cubicBezTo>
                    <a:pt x="13" y="56"/>
                    <a:pt x="9" y="55"/>
                    <a:pt x="6" y="54"/>
                  </a:cubicBezTo>
                  <a:cubicBezTo>
                    <a:pt x="5" y="54"/>
                    <a:pt x="3" y="53"/>
                    <a:pt x="0" y="52"/>
                  </a:cubicBezTo>
                  <a:cubicBezTo>
                    <a:pt x="3" y="46"/>
                    <a:pt x="3" y="46"/>
                    <a:pt x="3" y="46"/>
                  </a:cubicBezTo>
                  <a:cubicBezTo>
                    <a:pt x="6" y="47"/>
                    <a:pt x="7" y="48"/>
                    <a:pt x="9" y="48"/>
                  </a:cubicBezTo>
                  <a:cubicBezTo>
                    <a:pt x="12" y="49"/>
                    <a:pt x="14" y="50"/>
                    <a:pt x="17" y="50"/>
                  </a:cubicBezTo>
                  <a:cubicBezTo>
                    <a:pt x="24" y="50"/>
                    <a:pt x="29" y="46"/>
                    <a:pt x="29" y="39"/>
                  </a:cubicBezTo>
                  <a:cubicBezTo>
                    <a:pt x="29" y="39"/>
                    <a:pt x="28" y="38"/>
                    <a:pt x="28" y="38"/>
                  </a:cubicBezTo>
                  <a:cubicBezTo>
                    <a:pt x="28" y="36"/>
                    <a:pt x="26" y="34"/>
                    <a:pt x="24" y="33"/>
                  </a:cubicBezTo>
                  <a:cubicBezTo>
                    <a:pt x="24" y="33"/>
                    <a:pt x="21" y="31"/>
                    <a:pt x="16" y="28"/>
                  </a:cubicBezTo>
                  <a:cubicBezTo>
                    <a:pt x="10" y="24"/>
                    <a:pt x="7" y="21"/>
                    <a:pt x="7" y="16"/>
                  </a:cubicBezTo>
                  <a:cubicBezTo>
                    <a:pt x="7" y="6"/>
                    <a:pt x="14" y="0"/>
                    <a:pt x="26" y="0"/>
                  </a:cubicBezTo>
                  <a:cubicBezTo>
                    <a:pt x="32" y="0"/>
                    <a:pt x="35" y="1"/>
                    <a:pt x="40" y="3"/>
                  </a:cubicBezTo>
                  <a:lnTo>
                    <a:pt x="38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EC94C312-866E-4CAD-9537-F30F772EE4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9" y="2726"/>
              <a:ext cx="63" cy="113"/>
            </a:xfrm>
            <a:custGeom>
              <a:avLst/>
              <a:gdLst>
                <a:gd name="T0" fmla="*/ 34 w 34"/>
                <a:gd name="T1" fmla="*/ 32 h 60"/>
                <a:gd name="T2" fmla="*/ 30 w 34"/>
                <a:gd name="T3" fmla="*/ 60 h 60"/>
                <a:gd name="T4" fmla="*/ 24 w 34"/>
                <a:gd name="T5" fmla="*/ 60 h 60"/>
                <a:gd name="T6" fmla="*/ 28 w 34"/>
                <a:gd name="T7" fmla="*/ 33 h 60"/>
                <a:gd name="T8" fmla="*/ 28 w 34"/>
                <a:gd name="T9" fmla="*/ 31 h 60"/>
                <a:gd name="T10" fmla="*/ 28 w 34"/>
                <a:gd name="T11" fmla="*/ 30 h 60"/>
                <a:gd name="T12" fmla="*/ 27 w 34"/>
                <a:gd name="T13" fmla="*/ 27 h 60"/>
                <a:gd name="T14" fmla="*/ 19 w 34"/>
                <a:gd name="T15" fmla="*/ 33 h 60"/>
                <a:gd name="T16" fmla="*/ 11 w 34"/>
                <a:gd name="T17" fmla="*/ 43 h 60"/>
                <a:gd name="T18" fmla="*/ 9 w 34"/>
                <a:gd name="T19" fmla="*/ 46 h 60"/>
                <a:gd name="T20" fmla="*/ 7 w 34"/>
                <a:gd name="T21" fmla="*/ 53 h 60"/>
                <a:gd name="T22" fmla="*/ 6 w 34"/>
                <a:gd name="T23" fmla="*/ 60 h 60"/>
                <a:gd name="T24" fmla="*/ 0 w 34"/>
                <a:gd name="T25" fmla="*/ 60 h 60"/>
                <a:gd name="T26" fmla="*/ 9 w 34"/>
                <a:gd name="T27" fmla="*/ 1 h 60"/>
                <a:gd name="T28" fmla="*/ 16 w 34"/>
                <a:gd name="T29" fmla="*/ 0 h 60"/>
                <a:gd name="T30" fmla="*/ 12 w 34"/>
                <a:gd name="T31" fmla="*/ 22 h 60"/>
                <a:gd name="T32" fmla="*/ 9 w 34"/>
                <a:gd name="T33" fmla="*/ 37 h 60"/>
                <a:gd name="T34" fmla="*/ 11 w 34"/>
                <a:gd name="T35" fmla="*/ 35 h 60"/>
                <a:gd name="T36" fmla="*/ 17 w 34"/>
                <a:gd name="T37" fmla="*/ 28 h 60"/>
                <a:gd name="T38" fmla="*/ 28 w 34"/>
                <a:gd name="T39" fmla="*/ 22 h 60"/>
                <a:gd name="T40" fmla="*/ 34 w 34"/>
                <a:gd name="T41" fmla="*/ 28 h 60"/>
                <a:gd name="T42" fmla="*/ 34 w 34"/>
                <a:gd name="T43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" h="60">
                  <a:moveTo>
                    <a:pt x="34" y="32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28"/>
                    <a:pt x="28" y="27"/>
                    <a:pt x="27" y="27"/>
                  </a:cubicBezTo>
                  <a:cubicBezTo>
                    <a:pt x="25" y="27"/>
                    <a:pt x="22" y="29"/>
                    <a:pt x="19" y="33"/>
                  </a:cubicBezTo>
                  <a:cubicBezTo>
                    <a:pt x="16" y="36"/>
                    <a:pt x="13" y="39"/>
                    <a:pt x="11" y="43"/>
                  </a:cubicBezTo>
                  <a:cubicBezTo>
                    <a:pt x="10" y="44"/>
                    <a:pt x="9" y="45"/>
                    <a:pt x="9" y="46"/>
                  </a:cubicBezTo>
                  <a:cubicBezTo>
                    <a:pt x="8" y="48"/>
                    <a:pt x="8" y="51"/>
                    <a:pt x="7" y="53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1" y="30"/>
                    <a:pt x="11" y="32"/>
                    <a:pt x="9" y="37"/>
                  </a:cubicBezTo>
                  <a:cubicBezTo>
                    <a:pt x="10" y="36"/>
                    <a:pt x="11" y="35"/>
                    <a:pt x="11" y="35"/>
                  </a:cubicBezTo>
                  <a:cubicBezTo>
                    <a:pt x="14" y="31"/>
                    <a:pt x="15" y="30"/>
                    <a:pt x="17" y="28"/>
                  </a:cubicBezTo>
                  <a:cubicBezTo>
                    <a:pt x="21" y="24"/>
                    <a:pt x="25" y="22"/>
                    <a:pt x="28" y="22"/>
                  </a:cubicBezTo>
                  <a:cubicBezTo>
                    <a:pt x="32" y="22"/>
                    <a:pt x="34" y="24"/>
                    <a:pt x="34" y="28"/>
                  </a:cubicBezTo>
                  <a:cubicBezTo>
                    <a:pt x="34" y="29"/>
                    <a:pt x="34" y="31"/>
                    <a:pt x="34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2A4928A3-EE3C-4536-A23A-38E5E8480D8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21" y="2766"/>
              <a:ext cx="64" cy="74"/>
            </a:xfrm>
            <a:custGeom>
              <a:avLst/>
              <a:gdLst>
                <a:gd name="T0" fmla="*/ 28 w 34"/>
                <a:gd name="T1" fmla="*/ 39 h 40"/>
                <a:gd name="T2" fmla="*/ 22 w 34"/>
                <a:gd name="T3" fmla="*/ 39 h 40"/>
                <a:gd name="T4" fmla="*/ 24 w 34"/>
                <a:gd name="T5" fmla="*/ 27 h 40"/>
                <a:gd name="T6" fmla="*/ 6 w 34"/>
                <a:gd name="T7" fmla="*/ 40 h 40"/>
                <a:gd name="T8" fmla="*/ 0 w 34"/>
                <a:gd name="T9" fmla="*/ 29 h 40"/>
                <a:gd name="T10" fmla="*/ 21 w 34"/>
                <a:gd name="T11" fmla="*/ 0 h 40"/>
                <a:gd name="T12" fmla="*/ 25 w 34"/>
                <a:gd name="T13" fmla="*/ 1 h 40"/>
                <a:gd name="T14" fmla="*/ 34 w 34"/>
                <a:gd name="T15" fmla="*/ 3 h 40"/>
                <a:gd name="T16" fmla="*/ 28 w 34"/>
                <a:gd name="T17" fmla="*/ 39 h 40"/>
                <a:gd name="T18" fmla="*/ 21 w 34"/>
                <a:gd name="T19" fmla="*/ 6 h 40"/>
                <a:gd name="T20" fmla="*/ 15 w 34"/>
                <a:gd name="T21" fmla="*/ 7 h 40"/>
                <a:gd name="T22" fmla="*/ 6 w 34"/>
                <a:gd name="T23" fmla="*/ 29 h 40"/>
                <a:gd name="T24" fmla="*/ 9 w 34"/>
                <a:gd name="T25" fmla="*/ 34 h 40"/>
                <a:gd name="T26" fmla="*/ 16 w 34"/>
                <a:gd name="T27" fmla="*/ 29 h 40"/>
                <a:gd name="T28" fmla="*/ 26 w 34"/>
                <a:gd name="T29" fmla="*/ 11 h 40"/>
                <a:gd name="T30" fmla="*/ 27 w 34"/>
                <a:gd name="T31" fmla="*/ 6 h 40"/>
                <a:gd name="T32" fmla="*/ 21 w 34"/>
                <a:gd name="T33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" h="40">
                  <a:moveTo>
                    <a:pt x="28" y="39"/>
                  </a:moveTo>
                  <a:cubicBezTo>
                    <a:pt x="22" y="39"/>
                    <a:pt x="22" y="39"/>
                    <a:pt x="22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18" y="35"/>
                    <a:pt x="11" y="40"/>
                    <a:pt x="6" y="40"/>
                  </a:cubicBezTo>
                  <a:cubicBezTo>
                    <a:pt x="2" y="40"/>
                    <a:pt x="0" y="36"/>
                    <a:pt x="0" y="29"/>
                  </a:cubicBezTo>
                  <a:cubicBezTo>
                    <a:pt x="0" y="13"/>
                    <a:pt x="9" y="0"/>
                    <a:pt x="21" y="0"/>
                  </a:cubicBezTo>
                  <a:cubicBezTo>
                    <a:pt x="22" y="0"/>
                    <a:pt x="24" y="1"/>
                    <a:pt x="25" y="1"/>
                  </a:cubicBezTo>
                  <a:cubicBezTo>
                    <a:pt x="28" y="1"/>
                    <a:pt x="29" y="2"/>
                    <a:pt x="34" y="3"/>
                  </a:cubicBezTo>
                  <a:lnTo>
                    <a:pt x="28" y="39"/>
                  </a:lnTo>
                  <a:close/>
                  <a:moveTo>
                    <a:pt x="21" y="6"/>
                  </a:moveTo>
                  <a:cubicBezTo>
                    <a:pt x="18" y="6"/>
                    <a:pt x="17" y="6"/>
                    <a:pt x="15" y="7"/>
                  </a:cubicBezTo>
                  <a:cubicBezTo>
                    <a:pt x="10" y="11"/>
                    <a:pt x="6" y="21"/>
                    <a:pt x="6" y="29"/>
                  </a:cubicBezTo>
                  <a:cubicBezTo>
                    <a:pt x="6" y="32"/>
                    <a:pt x="7" y="34"/>
                    <a:pt x="9" y="34"/>
                  </a:cubicBezTo>
                  <a:cubicBezTo>
                    <a:pt x="10" y="34"/>
                    <a:pt x="13" y="33"/>
                    <a:pt x="16" y="29"/>
                  </a:cubicBezTo>
                  <a:cubicBezTo>
                    <a:pt x="23" y="23"/>
                    <a:pt x="25" y="19"/>
                    <a:pt x="26" y="1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4" y="6"/>
                    <a:pt x="23" y="6"/>
                    <a:pt x="21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4D6CF6DE-5023-41CC-AFC2-716E14AC993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92" y="2766"/>
              <a:ext cx="71" cy="108"/>
            </a:xfrm>
            <a:custGeom>
              <a:avLst/>
              <a:gdLst>
                <a:gd name="T0" fmla="*/ 33 w 38"/>
                <a:gd name="T1" fmla="*/ 30 h 58"/>
                <a:gd name="T2" fmla="*/ 17 w 38"/>
                <a:gd name="T3" fmla="*/ 40 h 58"/>
                <a:gd name="T4" fmla="*/ 10 w 38"/>
                <a:gd name="T5" fmla="*/ 38 h 58"/>
                <a:gd name="T6" fmla="*/ 6 w 38"/>
                <a:gd name="T7" fmla="*/ 58 h 58"/>
                <a:gd name="T8" fmla="*/ 0 w 38"/>
                <a:gd name="T9" fmla="*/ 58 h 58"/>
                <a:gd name="T10" fmla="*/ 9 w 38"/>
                <a:gd name="T11" fmla="*/ 2 h 58"/>
                <a:gd name="T12" fmla="*/ 15 w 38"/>
                <a:gd name="T13" fmla="*/ 1 h 58"/>
                <a:gd name="T14" fmla="*/ 13 w 38"/>
                <a:gd name="T15" fmla="*/ 15 h 58"/>
                <a:gd name="T16" fmla="*/ 15 w 38"/>
                <a:gd name="T17" fmla="*/ 12 h 58"/>
                <a:gd name="T18" fmla="*/ 20 w 38"/>
                <a:gd name="T19" fmla="*/ 6 h 58"/>
                <a:gd name="T20" fmla="*/ 31 w 38"/>
                <a:gd name="T21" fmla="*/ 0 h 58"/>
                <a:gd name="T22" fmla="*/ 38 w 38"/>
                <a:gd name="T23" fmla="*/ 12 h 58"/>
                <a:gd name="T24" fmla="*/ 33 w 38"/>
                <a:gd name="T25" fmla="*/ 30 h 58"/>
                <a:gd name="T26" fmla="*/ 29 w 38"/>
                <a:gd name="T27" fmla="*/ 7 h 58"/>
                <a:gd name="T28" fmla="*/ 22 w 38"/>
                <a:gd name="T29" fmla="*/ 11 h 58"/>
                <a:gd name="T30" fmla="*/ 14 w 38"/>
                <a:gd name="T31" fmla="*/ 19 h 58"/>
                <a:gd name="T32" fmla="*/ 11 w 38"/>
                <a:gd name="T33" fmla="*/ 26 h 58"/>
                <a:gd name="T34" fmla="*/ 10 w 38"/>
                <a:gd name="T35" fmla="*/ 33 h 58"/>
                <a:gd name="T36" fmla="*/ 17 w 38"/>
                <a:gd name="T37" fmla="*/ 35 h 58"/>
                <a:gd name="T38" fmla="*/ 31 w 38"/>
                <a:gd name="T39" fmla="*/ 12 h 58"/>
                <a:gd name="T40" fmla="*/ 29 w 38"/>
                <a:gd name="T41" fmla="*/ 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58">
                  <a:moveTo>
                    <a:pt x="33" y="30"/>
                  </a:moveTo>
                  <a:cubicBezTo>
                    <a:pt x="29" y="36"/>
                    <a:pt x="23" y="40"/>
                    <a:pt x="17" y="40"/>
                  </a:cubicBezTo>
                  <a:cubicBezTo>
                    <a:pt x="14" y="40"/>
                    <a:pt x="12" y="39"/>
                    <a:pt x="10" y="3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4"/>
                    <a:pt x="14" y="13"/>
                    <a:pt x="15" y="12"/>
                  </a:cubicBezTo>
                  <a:cubicBezTo>
                    <a:pt x="16" y="10"/>
                    <a:pt x="18" y="8"/>
                    <a:pt x="20" y="6"/>
                  </a:cubicBezTo>
                  <a:cubicBezTo>
                    <a:pt x="24" y="3"/>
                    <a:pt x="28" y="0"/>
                    <a:pt x="31" y="0"/>
                  </a:cubicBezTo>
                  <a:cubicBezTo>
                    <a:pt x="35" y="0"/>
                    <a:pt x="38" y="5"/>
                    <a:pt x="38" y="12"/>
                  </a:cubicBezTo>
                  <a:cubicBezTo>
                    <a:pt x="38" y="18"/>
                    <a:pt x="36" y="24"/>
                    <a:pt x="33" y="30"/>
                  </a:cubicBezTo>
                  <a:close/>
                  <a:moveTo>
                    <a:pt x="29" y="7"/>
                  </a:moveTo>
                  <a:cubicBezTo>
                    <a:pt x="28" y="7"/>
                    <a:pt x="25" y="8"/>
                    <a:pt x="22" y="11"/>
                  </a:cubicBezTo>
                  <a:cubicBezTo>
                    <a:pt x="20" y="13"/>
                    <a:pt x="16" y="17"/>
                    <a:pt x="14" y="19"/>
                  </a:cubicBezTo>
                  <a:cubicBezTo>
                    <a:pt x="13" y="22"/>
                    <a:pt x="12" y="24"/>
                    <a:pt x="11" y="26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3" y="35"/>
                    <a:pt x="15" y="35"/>
                    <a:pt x="17" y="35"/>
                  </a:cubicBezTo>
                  <a:cubicBezTo>
                    <a:pt x="25" y="35"/>
                    <a:pt x="31" y="25"/>
                    <a:pt x="31" y="12"/>
                  </a:cubicBezTo>
                  <a:cubicBezTo>
                    <a:pt x="31" y="8"/>
                    <a:pt x="30" y="7"/>
                    <a:pt x="29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FD5BBEF-CD9A-4236-896A-E389CD65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78" y="2732"/>
              <a:ext cx="30" cy="107"/>
            </a:xfrm>
            <a:custGeom>
              <a:avLst/>
              <a:gdLst>
                <a:gd name="T0" fmla="*/ 6 w 16"/>
                <a:gd name="T1" fmla="*/ 57 h 57"/>
                <a:gd name="T2" fmla="*/ 0 w 16"/>
                <a:gd name="T3" fmla="*/ 57 h 57"/>
                <a:gd name="T4" fmla="*/ 6 w 16"/>
                <a:gd name="T5" fmla="*/ 20 h 57"/>
                <a:gd name="T6" fmla="*/ 12 w 16"/>
                <a:gd name="T7" fmla="*/ 19 h 57"/>
                <a:gd name="T8" fmla="*/ 6 w 16"/>
                <a:gd name="T9" fmla="*/ 57 h 57"/>
                <a:gd name="T10" fmla="*/ 15 w 16"/>
                <a:gd name="T11" fmla="*/ 5 h 57"/>
                <a:gd name="T12" fmla="*/ 11 w 16"/>
                <a:gd name="T13" fmla="*/ 10 h 57"/>
                <a:gd name="T14" fmla="*/ 8 w 16"/>
                <a:gd name="T15" fmla="*/ 5 h 57"/>
                <a:gd name="T16" fmla="*/ 8 w 16"/>
                <a:gd name="T17" fmla="*/ 4 h 57"/>
                <a:gd name="T18" fmla="*/ 13 w 16"/>
                <a:gd name="T19" fmla="*/ 0 h 57"/>
                <a:gd name="T20" fmla="*/ 16 w 16"/>
                <a:gd name="T21" fmla="*/ 4 h 57"/>
                <a:gd name="T22" fmla="*/ 15 w 16"/>
                <a:gd name="T23" fmla="*/ 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57">
                  <a:moveTo>
                    <a:pt x="6" y="57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2" y="19"/>
                    <a:pt x="12" y="19"/>
                    <a:pt x="12" y="19"/>
                  </a:cubicBezTo>
                  <a:lnTo>
                    <a:pt x="6" y="57"/>
                  </a:lnTo>
                  <a:close/>
                  <a:moveTo>
                    <a:pt x="15" y="5"/>
                  </a:moveTo>
                  <a:cubicBezTo>
                    <a:pt x="15" y="8"/>
                    <a:pt x="13" y="10"/>
                    <a:pt x="11" y="10"/>
                  </a:cubicBezTo>
                  <a:cubicBezTo>
                    <a:pt x="10" y="10"/>
                    <a:pt x="8" y="8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9" y="1"/>
                    <a:pt x="11" y="0"/>
                    <a:pt x="13" y="0"/>
                  </a:cubicBezTo>
                  <a:cubicBezTo>
                    <a:pt x="14" y="0"/>
                    <a:pt x="16" y="2"/>
                    <a:pt x="16" y="4"/>
                  </a:cubicBezTo>
                  <a:cubicBezTo>
                    <a:pt x="16" y="5"/>
                    <a:pt x="16" y="5"/>
                    <a:pt x="15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8040729-2A91-408E-B3E8-A04145AECA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2" y="2767"/>
              <a:ext cx="65" cy="72"/>
            </a:xfrm>
            <a:custGeom>
              <a:avLst/>
              <a:gdLst>
                <a:gd name="T0" fmla="*/ 34 w 35"/>
                <a:gd name="T1" fmla="*/ 10 h 38"/>
                <a:gd name="T2" fmla="*/ 30 w 35"/>
                <a:gd name="T3" fmla="*/ 38 h 38"/>
                <a:gd name="T4" fmla="*/ 24 w 35"/>
                <a:gd name="T5" fmla="*/ 38 h 38"/>
                <a:gd name="T6" fmla="*/ 28 w 35"/>
                <a:gd name="T7" fmla="*/ 11 h 38"/>
                <a:gd name="T8" fmla="*/ 28 w 35"/>
                <a:gd name="T9" fmla="*/ 9 h 38"/>
                <a:gd name="T10" fmla="*/ 28 w 35"/>
                <a:gd name="T11" fmla="*/ 8 h 38"/>
                <a:gd name="T12" fmla="*/ 27 w 35"/>
                <a:gd name="T13" fmla="*/ 5 h 38"/>
                <a:gd name="T14" fmla="*/ 19 w 35"/>
                <a:gd name="T15" fmla="*/ 11 h 38"/>
                <a:gd name="T16" fmla="*/ 11 w 35"/>
                <a:gd name="T17" fmla="*/ 21 h 38"/>
                <a:gd name="T18" fmla="*/ 9 w 35"/>
                <a:gd name="T19" fmla="*/ 24 h 38"/>
                <a:gd name="T20" fmla="*/ 7 w 35"/>
                <a:gd name="T21" fmla="*/ 31 h 38"/>
                <a:gd name="T22" fmla="*/ 6 w 35"/>
                <a:gd name="T23" fmla="*/ 38 h 38"/>
                <a:gd name="T24" fmla="*/ 0 w 35"/>
                <a:gd name="T25" fmla="*/ 38 h 38"/>
                <a:gd name="T26" fmla="*/ 6 w 35"/>
                <a:gd name="T27" fmla="*/ 1 h 38"/>
                <a:gd name="T28" fmla="*/ 12 w 35"/>
                <a:gd name="T29" fmla="*/ 0 h 38"/>
                <a:gd name="T30" fmla="*/ 9 w 35"/>
                <a:gd name="T31" fmla="*/ 15 h 38"/>
                <a:gd name="T32" fmla="*/ 11 w 35"/>
                <a:gd name="T33" fmla="*/ 13 h 38"/>
                <a:gd name="T34" fmla="*/ 17 w 35"/>
                <a:gd name="T35" fmla="*/ 6 h 38"/>
                <a:gd name="T36" fmla="*/ 28 w 35"/>
                <a:gd name="T37" fmla="*/ 0 h 38"/>
                <a:gd name="T38" fmla="*/ 35 w 35"/>
                <a:gd name="T39" fmla="*/ 6 h 38"/>
                <a:gd name="T40" fmla="*/ 34 w 35"/>
                <a:gd name="T41" fmla="*/ 1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38">
                  <a:moveTo>
                    <a:pt x="34" y="10"/>
                  </a:moveTo>
                  <a:cubicBezTo>
                    <a:pt x="30" y="38"/>
                    <a:pt x="30" y="38"/>
                    <a:pt x="30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6"/>
                    <a:pt x="28" y="5"/>
                    <a:pt x="27" y="5"/>
                  </a:cubicBezTo>
                  <a:cubicBezTo>
                    <a:pt x="25" y="5"/>
                    <a:pt x="22" y="7"/>
                    <a:pt x="19" y="11"/>
                  </a:cubicBezTo>
                  <a:cubicBezTo>
                    <a:pt x="16" y="14"/>
                    <a:pt x="13" y="17"/>
                    <a:pt x="11" y="21"/>
                  </a:cubicBezTo>
                  <a:cubicBezTo>
                    <a:pt x="10" y="22"/>
                    <a:pt x="10" y="23"/>
                    <a:pt x="9" y="24"/>
                  </a:cubicBezTo>
                  <a:cubicBezTo>
                    <a:pt x="9" y="26"/>
                    <a:pt x="8" y="29"/>
                    <a:pt x="7" y="31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4"/>
                    <a:pt x="11" y="13"/>
                    <a:pt x="11" y="13"/>
                  </a:cubicBezTo>
                  <a:cubicBezTo>
                    <a:pt x="14" y="9"/>
                    <a:pt x="15" y="8"/>
                    <a:pt x="17" y="6"/>
                  </a:cubicBezTo>
                  <a:cubicBezTo>
                    <a:pt x="21" y="2"/>
                    <a:pt x="25" y="0"/>
                    <a:pt x="28" y="0"/>
                  </a:cubicBezTo>
                  <a:cubicBezTo>
                    <a:pt x="33" y="0"/>
                    <a:pt x="35" y="2"/>
                    <a:pt x="35" y="6"/>
                  </a:cubicBezTo>
                  <a:cubicBezTo>
                    <a:pt x="35" y="7"/>
                    <a:pt x="35" y="9"/>
                    <a:pt x="34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76840498-CB7E-497B-9658-5C50C22CB3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98" y="2767"/>
              <a:ext cx="73" cy="111"/>
            </a:xfrm>
            <a:custGeom>
              <a:avLst/>
              <a:gdLst>
                <a:gd name="T0" fmla="*/ 38 w 39"/>
                <a:gd name="T1" fmla="*/ 6 h 59"/>
                <a:gd name="T2" fmla="*/ 31 w 39"/>
                <a:gd name="T3" fmla="*/ 6 h 59"/>
                <a:gd name="T4" fmla="*/ 32 w 39"/>
                <a:gd name="T5" fmla="*/ 13 h 59"/>
                <a:gd name="T6" fmla="*/ 17 w 39"/>
                <a:gd name="T7" fmla="*/ 29 h 59"/>
                <a:gd name="T8" fmla="*/ 13 w 39"/>
                <a:gd name="T9" fmla="*/ 28 h 59"/>
                <a:gd name="T10" fmla="*/ 12 w 39"/>
                <a:gd name="T11" fmla="*/ 29 h 59"/>
                <a:gd name="T12" fmla="*/ 9 w 39"/>
                <a:gd name="T13" fmla="*/ 34 h 59"/>
                <a:gd name="T14" fmla="*/ 13 w 39"/>
                <a:gd name="T15" fmla="*/ 36 h 59"/>
                <a:gd name="T16" fmla="*/ 25 w 39"/>
                <a:gd name="T17" fmla="*/ 36 h 59"/>
                <a:gd name="T18" fmla="*/ 34 w 39"/>
                <a:gd name="T19" fmla="*/ 43 h 59"/>
                <a:gd name="T20" fmla="*/ 15 w 39"/>
                <a:gd name="T21" fmla="*/ 59 h 59"/>
                <a:gd name="T22" fmla="*/ 0 w 39"/>
                <a:gd name="T23" fmla="*/ 50 h 59"/>
                <a:gd name="T24" fmla="*/ 7 w 39"/>
                <a:gd name="T25" fmla="*/ 40 h 59"/>
                <a:gd name="T26" fmla="*/ 2 w 39"/>
                <a:gd name="T27" fmla="*/ 36 h 59"/>
                <a:gd name="T28" fmla="*/ 9 w 39"/>
                <a:gd name="T29" fmla="*/ 26 h 59"/>
                <a:gd name="T30" fmla="*/ 4 w 39"/>
                <a:gd name="T31" fmla="*/ 17 h 59"/>
                <a:gd name="T32" fmla="*/ 21 w 39"/>
                <a:gd name="T33" fmla="*/ 0 h 59"/>
                <a:gd name="T34" fmla="*/ 27 w 39"/>
                <a:gd name="T35" fmla="*/ 1 h 59"/>
                <a:gd name="T36" fmla="*/ 34 w 39"/>
                <a:gd name="T37" fmla="*/ 1 h 59"/>
                <a:gd name="T38" fmla="*/ 39 w 39"/>
                <a:gd name="T39" fmla="*/ 0 h 59"/>
                <a:gd name="T40" fmla="*/ 38 w 39"/>
                <a:gd name="T41" fmla="*/ 6 h 59"/>
                <a:gd name="T42" fmla="*/ 22 w 39"/>
                <a:gd name="T43" fmla="*/ 41 h 59"/>
                <a:gd name="T44" fmla="*/ 11 w 39"/>
                <a:gd name="T45" fmla="*/ 41 h 59"/>
                <a:gd name="T46" fmla="*/ 6 w 39"/>
                <a:gd name="T47" fmla="*/ 49 h 59"/>
                <a:gd name="T48" fmla="*/ 15 w 39"/>
                <a:gd name="T49" fmla="*/ 53 h 59"/>
                <a:gd name="T50" fmla="*/ 28 w 39"/>
                <a:gd name="T51" fmla="*/ 44 h 59"/>
                <a:gd name="T52" fmla="*/ 22 w 39"/>
                <a:gd name="T53" fmla="*/ 41 h 59"/>
                <a:gd name="T54" fmla="*/ 21 w 39"/>
                <a:gd name="T55" fmla="*/ 4 h 59"/>
                <a:gd name="T56" fmla="*/ 10 w 39"/>
                <a:gd name="T57" fmla="*/ 16 h 59"/>
                <a:gd name="T58" fmla="*/ 17 w 39"/>
                <a:gd name="T59" fmla="*/ 24 h 59"/>
                <a:gd name="T60" fmla="*/ 27 w 39"/>
                <a:gd name="T61" fmla="*/ 12 h 59"/>
                <a:gd name="T62" fmla="*/ 21 w 39"/>
                <a:gd name="T63" fmla="*/ 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9" h="59">
                  <a:moveTo>
                    <a:pt x="38" y="6"/>
                  </a:moveTo>
                  <a:cubicBezTo>
                    <a:pt x="31" y="6"/>
                    <a:pt x="31" y="6"/>
                    <a:pt x="31" y="6"/>
                  </a:cubicBezTo>
                  <a:cubicBezTo>
                    <a:pt x="32" y="8"/>
                    <a:pt x="32" y="10"/>
                    <a:pt x="32" y="13"/>
                  </a:cubicBezTo>
                  <a:cubicBezTo>
                    <a:pt x="32" y="21"/>
                    <a:pt x="25" y="29"/>
                    <a:pt x="17" y="29"/>
                  </a:cubicBezTo>
                  <a:cubicBezTo>
                    <a:pt x="15" y="29"/>
                    <a:pt x="15" y="29"/>
                    <a:pt x="13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0" y="32"/>
                    <a:pt x="9" y="33"/>
                    <a:pt x="9" y="34"/>
                  </a:cubicBezTo>
                  <a:cubicBezTo>
                    <a:pt x="9" y="35"/>
                    <a:pt x="9" y="36"/>
                    <a:pt x="13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31" y="36"/>
                    <a:pt x="34" y="38"/>
                    <a:pt x="34" y="43"/>
                  </a:cubicBezTo>
                  <a:cubicBezTo>
                    <a:pt x="34" y="52"/>
                    <a:pt x="26" y="59"/>
                    <a:pt x="15" y="59"/>
                  </a:cubicBezTo>
                  <a:cubicBezTo>
                    <a:pt x="7" y="59"/>
                    <a:pt x="0" y="55"/>
                    <a:pt x="0" y="50"/>
                  </a:cubicBezTo>
                  <a:cubicBezTo>
                    <a:pt x="0" y="47"/>
                    <a:pt x="2" y="44"/>
                    <a:pt x="7" y="40"/>
                  </a:cubicBezTo>
                  <a:cubicBezTo>
                    <a:pt x="4" y="39"/>
                    <a:pt x="2" y="38"/>
                    <a:pt x="2" y="36"/>
                  </a:cubicBezTo>
                  <a:cubicBezTo>
                    <a:pt x="2" y="34"/>
                    <a:pt x="4" y="32"/>
                    <a:pt x="9" y="26"/>
                  </a:cubicBezTo>
                  <a:cubicBezTo>
                    <a:pt x="6" y="24"/>
                    <a:pt x="4" y="21"/>
                    <a:pt x="4" y="17"/>
                  </a:cubicBezTo>
                  <a:cubicBezTo>
                    <a:pt x="4" y="7"/>
                    <a:pt x="12" y="0"/>
                    <a:pt x="21" y="0"/>
                  </a:cubicBezTo>
                  <a:cubicBezTo>
                    <a:pt x="23" y="0"/>
                    <a:pt x="25" y="0"/>
                    <a:pt x="27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9" y="0"/>
                    <a:pt x="39" y="0"/>
                    <a:pt x="39" y="0"/>
                  </a:cubicBezTo>
                  <a:lnTo>
                    <a:pt x="38" y="6"/>
                  </a:lnTo>
                  <a:close/>
                  <a:moveTo>
                    <a:pt x="22" y="41"/>
                  </a:moveTo>
                  <a:cubicBezTo>
                    <a:pt x="11" y="41"/>
                    <a:pt x="11" y="41"/>
                    <a:pt x="11" y="41"/>
                  </a:cubicBezTo>
                  <a:cubicBezTo>
                    <a:pt x="8" y="44"/>
                    <a:pt x="6" y="46"/>
                    <a:pt x="6" y="49"/>
                  </a:cubicBezTo>
                  <a:cubicBezTo>
                    <a:pt x="6" y="52"/>
                    <a:pt x="10" y="53"/>
                    <a:pt x="15" y="53"/>
                  </a:cubicBezTo>
                  <a:cubicBezTo>
                    <a:pt x="22" y="53"/>
                    <a:pt x="28" y="49"/>
                    <a:pt x="28" y="44"/>
                  </a:cubicBezTo>
                  <a:cubicBezTo>
                    <a:pt x="28" y="41"/>
                    <a:pt x="27" y="41"/>
                    <a:pt x="22" y="41"/>
                  </a:cubicBezTo>
                  <a:close/>
                  <a:moveTo>
                    <a:pt x="21" y="4"/>
                  </a:moveTo>
                  <a:cubicBezTo>
                    <a:pt x="15" y="4"/>
                    <a:pt x="10" y="10"/>
                    <a:pt x="10" y="16"/>
                  </a:cubicBezTo>
                  <a:cubicBezTo>
                    <a:pt x="10" y="21"/>
                    <a:pt x="13" y="24"/>
                    <a:pt x="17" y="24"/>
                  </a:cubicBezTo>
                  <a:cubicBezTo>
                    <a:pt x="22" y="24"/>
                    <a:pt x="27" y="19"/>
                    <a:pt x="27" y="12"/>
                  </a:cubicBezTo>
                  <a:cubicBezTo>
                    <a:pt x="27" y="7"/>
                    <a:pt x="24" y="4"/>
                    <a:pt x="2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E36D2D91-E43A-49B5-83AA-FCDBB575A2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1" y="2749"/>
              <a:ext cx="41" cy="91"/>
            </a:xfrm>
            <a:custGeom>
              <a:avLst/>
              <a:gdLst>
                <a:gd name="T0" fmla="*/ 20 w 22"/>
                <a:gd name="T1" fmla="*/ 37 h 49"/>
                <a:gd name="T2" fmla="*/ 16 w 22"/>
                <a:gd name="T3" fmla="*/ 41 h 49"/>
                <a:gd name="T4" fmla="*/ 8 w 22"/>
                <a:gd name="T5" fmla="*/ 47 h 49"/>
                <a:gd name="T6" fmla="*/ 4 w 22"/>
                <a:gd name="T7" fmla="*/ 49 h 49"/>
                <a:gd name="T8" fmla="*/ 3 w 22"/>
                <a:gd name="T9" fmla="*/ 44 h 49"/>
                <a:gd name="T10" fmla="*/ 3 w 22"/>
                <a:gd name="T11" fmla="*/ 41 h 49"/>
                <a:gd name="T12" fmla="*/ 4 w 22"/>
                <a:gd name="T13" fmla="*/ 38 h 49"/>
                <a:gd name="T14" fmla="*/ 7 w 22"/>
                <a:gd name="T15" fmla="*/ 16 h 49"/>
                <a:gd name="T16" fmla="*/ 0 w 22"/>
                <a:gd name="T17" fmla="*/ 16 h 49"/>
                <a:gd name="T18" fmla="*/ 1 w 22"/>
                <a:gd name="T19" fmla="*/ 11 h 49"/>
                <a:gd name="T20" fmla="*/ 8 w 22"/>
                <a:gd name="T21" fmla="*/ 11 h 49"/>
                <a:gd name="T22" fmla="*/ 10 w 22"/>
                <a:gd name="T23" fmla="*/ 1 h 49"/>
                <a:gd name="T24" fmla="*/ 16 w 22"/>
                <a:gd name="T25" fmla="*/ 0 h 49"/>
                <a:gd name="T26" fmla="*/ 14 w 22"/>
                <a:gd name="T27" fmla="*/ 11 h 49"/>
                <a:gd name="T28" fmla="*/ 22 w 22"/>
                <a:gd name="T29" fmla="*/ 11 h 49"/>
                <a:gd name="T30" fmla="*/ 21 w 22"/>
                <a:gd name="T31" fmla="*/ 16 h 49"/>
                <a:gd name="T32" fmla="*/ 13 w 22"/>
                <a:gd name="T33" fmla="*/ 16 h 49"/>
                <a:gd name="T34" fmla="*/ 9 w 22"/>
                <a:gd name="T35" fmla="*/ 41 h 49"/>
                <a:gd name="T36" fmla="*/ 12 w 22"/>
                <a:gd name="T37" fmla="*/ 39 h 49"/>
                <a:gd name="T38" fmla="*/ 15 w 22"/>
                <a:gd name="T39" fmla="*/ 36 h 49"/>
                <a:gd name="T40" fmla="*/ 17 w 22"/>
                <a:gd name="T41" fmla="*/ 34 h 49"/>
                <a:gd name="T42" fmla="*/ 19 w 22"/>
                <a:gd name="T43" fmla="*/ 32 h 49"/>
                <a:gd name="T44" fmla="*/ 22 w 22"/>
                <a:gd name="T45" fmla="*/ 36 h 49"/>
                <a:gd name="T46" fmla="*/ 20 w 22"/>
                <a:gd name="T47" fmla="*/ 3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" h="49">
                  <a:moveTo>
                    <a:pt x="20" y="37"/>
                  </a:moveTo>
                  <a:cubicBezTo>
                    <a:pt x="19" y="39"/>
                    <a:pt x="17" y="40"/>
                    <a:pt x="16" y="41"/>
                  </a:cubicBezTo>
                  <a:cubicBezTo>
                    <a:pt x="13" y="44"/>
                    <a:pt x="10" y="46"/>
                    <a:pt x="8" y="47"/>
                  </a:cubicBezTo>
                  <a:cubicBezTo>
                    <a:pt x="7" y="48"/>
                    <a:pt x="6" y="48"/>
                    <a:pt x="4" y="49"/>
                  </a:cubicBezTo>
                  <a:cubicBezTo>
                    <a:pt x="3" y="48"/>
                    <a:pt x="3" y="46"/>
                    <a:pt x="3" y="44"/>
                  </a:cubicBezTo>
                  <a:cubicBezTo>
                    <a:pt x="3" y="44"/>
                    <a:pt x="3" y="43"/>
                    <a:pt x="3" y="41"/>
                  </a:cubicBezTo>
                  <a:cubicBezTo>
                    <a:pt x="3" y="40"/>
                    <a:pt x="4" y="39"/>
                    <a:pt x="4" y="38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2" y="36"/>
                    <a:pt x="22" y="36"/>
                    <a:pt x="22" y="36"/>
                  </a:cubicBezTo>
                  <a:lnTo>
                    <a:pt x="20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3B612FCC-4868-483E-B618-C70E5D5C4D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1" y="2766"/>
              <a:ext cx="64" cy="74"/>
            </a:xfrm>
            <a:custGeom>
              <a:avLst/>
              <a:gdLst>
                <a:gd name="T0" fmla="*/ 28 w 34"/>
                <a:gd name="T1" fmla="*/ 39 h 40"/>
                <a:gd name="T2" fmla="*/ 22 w 34"/>
                <a:gd name="T3" fmla="*/ 39 h 40"/>
                <a:gd name="T4" fmla="*/ 24 w 34"/>
                <a:gd name="T5" fmla="*/ 27 h 40"/>
                <a:gd name="T6" fmla="*/ 6 w 34"/>
                <a:gd name="T7" fmla="*/ 40 h 40"/>
                <a:gd name="T8" fmla="*/ 0 w 34"/>
                <a:gd name="T9" fmla="*/ 29 h 40"/>
                <a:gd name="T10" fmla="*/ 21 w 34"/>
                <a:gd name="T11" fmla="*/ 0 h 40"/>
                <a:gd name="T12" fmla="*/ 26 w 34"/>
                <a:gd name="T13" fmla="*/ 1 h 40"/>
                <a:gd name="T14" fmla="*/ 34 w 34"/>
                <a:gd name="T15" fmla="*/ 3 h 40"/>
                <a:gd name="T16" fmla="*/ 28 w 34"/>
                <a:gd name="T17" fmla="*/ 39 h 40"/>
                <a:gd name="T18" fmla="*/ 21 w 34"/>
                <a:gd name="T19" fmla="*/ 6 h 40"/>
                <a:gd name="T20" fmla="*/ 15 w 34"/>
                <a:gd name="T21" fmla="*/ 7 h 40"/>
                <a:gd name="T22" fmla="*/ 7 w 34"/>
                <a:gd name="T23" fmla="*/ 29 h 40"/>
                <a:gd name="T24" fmla="*/ 9 w 34"/>
                <a:gd name="T25" fmla="*/ 34 h 40"/>
                <a:gd name="T26" fmla="*/ 16 w 34"/>
                <a:gd name="T27" fmla="*/ 29 h 40"/>
                <a:gd name="T28" fmla="*/ 26 w 34"/>
                <a:gd name="T29" fmla="*/ 11 h 40"/>
                <a:gd name="T30" fmla="*/ 27 w 34"/>
                <a:gd name="T31" fmla="*/ 6 h 40"/>
                <a:gd name="T32" fmla="*/ 21 w 34"/>
                <a:gd name="T33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" h="40">
                  <a:moveTo>
                    <a:pt x="28" y="39"/>
                  </a:moveTo>
                  <a:cubicBezTo>
                    <a:pt x="22" y="39"/>
                    <a:pt x="22" y="39"/>
                    <a:pt x="22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18" y="35"/>
                    <a:pt x="12" y="40"/>
                    <a:pt x="6" y="40"/>
                  </a:cubicBezTo>
                  <a:cubicBezTo>
                    <a:pt x="2" y="40"/>
                    <a:pt x="0" y="36"/>
                    <a:pt x="0" y="29"/>
                  </a:cubicBezTo>
                  <a:cubicBezTo>
                    <a:pt x="0" y="13"/>
                    <a:pt x="9" y="0"/>
                    <a:pt x="21" y="0"/>
                  </a:cubicBezTo>
                  <a:cubicBezTo>
                    <a:pt x="23" y="0"/>
                    <a:pt x="24" y="1"/>
                    <a:pt x="26" y="1"/>
                  </a:cubicBezTo>
                  <a:cubicBezTo>
                    <a:pt x="28" y="1"/>
                    <a:pt x="29" y="2"/>
                    <a:pt x="34" y="3"/>
                  </a:cubicBezTo>
                  <a:lnTo>
                    <a:pt x="28" y="39"/>
                  </a:lnTo>
                  <a:close/>
                  <a:moveTo>
                    <a:pt x="21" y="6"/>
                  </a:moveTo>
                  <a:cubicBezTo>
                    <a:pt x="18" y="6"/>
                    <a:pt x="17" y="6"/>
                    <a:pt x="15" y="7"/>
                  </a:cubicBezTo>
                  <a:cubicBezTo>
                    <a:pt x="10" y="11"/>
                    <a:pt x="7" y="21"/>
                    <a:pt x="7" y="29"/>
                  </a:cubicBezTo>
                  <a:cubicBezTo>
                    <a:pt x="7" y="32"/>
                    <a:pt x="7" y="34"/>
                    <a:pt x="9" y="34"/>
                  </a:cubicBezTo>
                  <a:cubicBezTo>
                    <a:pt x="10" y="34"/>
                    <a:pt x="13" y="33"/>
                    <a:pt x="16" y="29"/>
                  </a:cubicBezTo>
                  <a:cubicBezTo>
                    <a:pt x="23" y="23"/>
                    <a:pt x="25" y="19"/>
                    <a:pt x="26" y="1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4" y="6"/>
                    <a:pt x="23" y="6"/>
                    <a:pt x="21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502FB004-C012-402E-813B-2A30A41867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49" y="2726"/>
              <a:ext cx="29" cy="113"/>
            </a:xfrm>
            <a:custGeom>
              <a:avLst/>
              <a:gdLst>
                <a:gd name="T0" fmla="*/ 12 w 29"/>
                <a:gd name="T1" fmla="*/ 113 h 113"/>
                <a:gd name="T2" fmla="*/ 0 w 29"/>
                <a:gd name="T3" fmla="*/ 113 h 113"/>
                <a:gd name="T4" fmla="*/ 17 w 29"/>
                <a:gd name="T5" fmla="*/ 2 h 113"/>
                <a:gd name="T6" fmla="*/ 29 w 29"/>
                <a:gd name="T7" fmla="*/ 0 h 113"/>
                <a:gd name="T8" fmla="*/ 12 w 29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13">
                  <a:moveTo>
                    <a:pt x="12" y="113"/>
                  </a:moveTo>
                  <a:lnTo>
                    <a:pt x="0" y="113"/>
                  </a:lnTo>
                  <a:lnTo>
                    <a:pt x="17" y="2"/>
                  </a:lnTo>
                  <a:lnTo>
                    <a:pt x="29" y="0"/>
                  </a:lnTo>
                  <a:lnTo>
                    <a:pt x="12" y="1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11" name="Freeform 33">
              <a:extLst>
                <a:ext uri="{FF2B5EF4-FFF2-40B4-BE49-F238E27FC236}">
                  <a16:creationId xmlns:a16="http://schemas.microsoft.com/office/drawing/2014/main" id="{FFBE2F33-4CBD-443E-B465-7D900BC19C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87" y="2767"/>
              <a:ext cx="54" cy="72"/>
            </a:xfrm>
            <a:custGeom>
              <a:avLst/>
              <a:gdLst>
                <a:gd name="T0" fmla="*/ 24 w 29"/>
                <a:gd name="T1" fmla="*/ 14 h 38"/>
                <a:gd name="T2" fmla="*/ 7 w 29"/>
                <a:gd name="T3" fmla="*/ 24 h 38"/>
                <a:gd name="T4" fmla="*/ 7 w 29"/>
                <a:gd name="T5" fmla="*/ 26 h 38"/>
                <a:gd name="T6" fmla="*/ 11 w 29"/>
                <a:gd name="T7" fmla="*/ 33 h 38"/>
                <a:gd name="T8" fmla="*/ 26 w 29"/>
                <a:gd name="T9" fmla="*/ 23 h 38"/>
                <a:gd name="T10" fmla="*/ 29 w 29"/>
                <a:gd name="T11" fmla="*/ 26 h 38"/>
                <a:gd name="T12" fmla="*/ 10 w 29"/>
                <a:gd name="T13" fmla="*/ 38 h 38"/>
                <a:gd name="T14" fmla="*/ 0 w 29"/>
                <a:gd name="T15" fmla="*/ 26 h 38"/>
                <a:gd name="T16" fmla="*/ 20 w 29"/>
                <a:gd name="T17" fmla="*/ 0 h 38"/>
                <a:gd name="T18" fmla="*/ 29 w 29"/>
                <a:gd name="T19" fmla="*/ 6 h 38"/>
                <a:gd name="T20" fmla="*/ 24 w 29"/>
                <a:gd name="T21" fmla="*/ 14 h 38"/>
                <a:gd name="T22" fmla="*/ 20 w 29"/>
                <a:gd name="T23" fmla="*/ 4 h 38"/>
                <a:gd name="T24" fmla="*/ 8 w 29"/>
                <a:gd name="T25" fmla="*/ 19 h 38"/>
                <a:gd name="T26" fmla="*/ 23 w 29"/>
                <a:gd name="T27" fmla="*/ 9 h 38"/>
                <a:gd name="T28" fmla="*/ 23 w 29"/>
                <a:gd name="T29" fmla="*/ 8 h 38"/>
                <a:gd name="T30" fmla="*/ 20 w 29"/>
                <a:gd name="T31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38">
                  <a:moveTo>
                    <a:pt x="24" y="1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5"/>
                    <a:pt x="7" y="25"/>
                    <a:pt x="7" y="26"/>
                  </a:cubicBezTo>
                  <a:cubicBezTo>
                    <a:pt x="7" y="31"/>
                    <a:pt x="8" y="33"/>
                    <a:pt x="11" y="33"/>
                  </a:cubicBezTo>
                  <a:cubicBezTo>
                    <a:pt x="15" y="33"/>
                    <a:pt x="21" y="29"/>
                    <a:pt x="26" y="23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2" y="34"/>
                    <a:pt x="16" y="38"/>
                    <a:pt x="10" y="38"/>
                  </a:cubicBezTo>
                  <a:cubicBezTo>
                    <a:pt x="4" y="38"/>
                    <a:pt x="0" y="34"/>
                    <a:pt x="0" y="26"/>
                  </a:cubicBezTo>
                  <a:cubicBezTo>
                    <a:pt x="0" y="12"/>
                    <a:pt x="10" y="0"/>
                    <a:pt x="20" y="0"/>
                  </a:cubicBezTo>
                  <a:cubicBezTo>
                    <a:pt x="26" y="0"/>
                    <a:pt x="29" y="2"/>
                    <a:pt x="29" y="6"/>
                  </a:cubicBezTo>
                  <a:cubicBezTo>
                    <a:pt x="29" y="10"/>
                    <a:pt x="28" y="12"/>
                    <a:pt x="24" y="14"/>
                  </a:cubicBezTo>
                  <a:close/>
                  <a:moveTo>
                    <a:pt x="20" y="4"/>
                  </a:moveTo>
                  <a:cubicBezTo>
                    <a:pt x="15" y="4"/>
                    <a:pt x="9" y="10"/>
                    <a:pt x="8" y="1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6"/>
                    <a:pt x="22" y="4"/>
                    <a:pt x="2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12" name="Freeform 34">
              <a:extLst>
                <a:ext uri="{FF2B5EF4-FFF2-40B4-BE49-F238E27FC236}">
                  <a16:creationId xmlns:a16="http://schemas.microsoft.com/office/drawing/2014/main" id="{EFA8679E-032D-4070-84D0-6C5716416D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58" y="2767"/>
              <a:ext cx="64" cy="72"/>
            </a:xfrm>
            <a:custGeom>
              <a:avLst/>
              <a:gdLst>
                <a:gd name="T0" fmla="*/ 34 w 34"/>
                <a:gd name="T1" fmla="*/ 10 h 38"/>
                <a:gd name="T2" fmla="*/ 30 w 34"/>
                <a:gd name="T3" fmla="*/ 38 h 38"/>
                <a:gd name="T4" fmla="*/ 24 w 34"/>
                <a:gd name="T5" fmla="*/ 38 h 38"/>
                <a:gd name="T6" fmla="*/ 28 w 34"/>
                <a:gd name="T7" fmla="*/ 11 h 38"/>
                <a:gd name="T8" fmla="*/ 28 w 34"/>
                <a:gd name="T9" fmla="*/ 9 h 38"/>
                <a:gd name="T10" fmla="*/ 28 w 34"/>
                <a:gd name="T11" fmla="*/ 8 h 38"/>
                <a:gd name="T12" fmla="*/ 27 w 34"/>
                <a:gd name="T13" fmla="*/ 5 h 38"/>
                <a:gd name="T14" fmla="*/ 19 w 34"/>
                <a:gd name="T15" fmla="*/ 11 h 38"/>
                <a:gd name="T16" fmla="*/ 11 w 34"/>
                <a:gd name="T17" fmla="*/ 21 h 38"/>
                <a:gd name="T18" fmla="*/ 9 w 34"/>
                <a:gd name="T19" fmla="*/ 24 h 38"/>
                <a:gd name="T20" fmla="*/ 7 w 34"/>
                <a:gd name="T21" fmla="*/ 31 h 38"/>
                <a:gd name="T22" fmla="*/ 6 w 34"/>
                <a:gd name="T23" fmla="*/ 38 h 38"/>
                <a:gd name="T24" fmla="*/ 0 w 34"/>
                <a:gd name="T25" fmla="*/ 38 h 38"/>
                <a:gd name="T26" fmla="*/ 6 w 34"/>
                <a:gd name="T27" fmla="*/ 1 h 38"/>
                <a:gd name="T28" fmla="*/ 12 w 34"/>
                <a:gd name="T29" fmla="*/ 0 h 38"/>
                <a:gd name="T30" fmla="*/ 9 w 34"/>
                <a:gd name="T31" fmla="*/ 15 h 38"/>
                <a:gd name="T32" fmla="*/ 11 w 34"/>
                <a:gd name="T33" fmla="*/ 13 h 38"/>
                <a:gd name="T34" fmla="*/ 17 w 34"/>
                <a:gd name="T35" fmla="*/ 6 h 38"/>
                <a:gd name="T36" fmla="*/ 28 w 34"/>
                <a:gd name="T37" fmla="*/ 0 h 38"/>
                <a:gd name="T38" fmla="*/ 34 w 34"/>
                <a:gd name="T39" fmla="*/ 6 h 38"/>
                <a:gd name="T40" fmla="*/ 34 w 34"/>
                <a:gd name="T41" fmla="*/ 1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38">
                  <a:moveTo>
                    <a:pt x="34" y="10"/>
                  </a:moveTo>
                  <a:cubicBezTo>
                    <a:pt x="30" y="38"/>
                    <a:pt x="30" y="38"/>
                    <a:pt x="30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6"/>
                    <a:pt x="28" y="5"/>
                    <a:pt x="27" y="5"/>
                  </a:cubicBezTo>
                  <a:cubicBezTo>
                    <a:pt x="25" y="5"/>
                    <a:pt x="22" y="7"/>
                    <a:pt x="19" y="11"/>
                  </a:cubicBezTo>
                  <a:cubicBezTo>
                    <a:pt x="16" y="14"/>
                    <a:pt x="13" y="17"/>
                    <a:pt x="11" y="21"/>
                  </a:cubicBezTo>
                  <a:cubicBezTo>
                    <a:pt x="10" y="22"/>
                    <a:pt x="9" y="23"/>
                    <a:pt x="9" y="24"/>
                  </a:cubicBezTo>
                  <a:cubicBezTo>
                    <a:pt x="8" y="26"/>
                    <a:pt x="8" y="29"/>
                    <a:pt x="7" y="31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4"/>
                    <a:pt x="11" y="13"/>
                    <a:pt x="11" y="13"/>
                  </a:cubicBezTo>
                  <a:cubicBezTo>
                    <a:pt x="14" y="9"/>
                    <a:pt x="15" y="8"/>
                    <a:pt x="17" y="6"/>
                  </a:cubicBezTo>
                  <a:cubicBezTo>
                    <a:pt x="21" y="2"/>
                    <a:pt x="25" y="0"/>
                    <a:pt x="28" y="0"/>
                  </a:cubicBezTo>
                  <a:cubicBezTo>
                    <a:pt x="33" y="0"/>
                    <a:pt x="34" y="2"/>
                    <a:pt x="34" y="6"/>
                  </a:cubicBezTo>
                  <a:cubicBezTo>
                    <a:pt x="34" y="7"/>
                    <a:pt x="34" y="9"/>
                    <a:pt x="34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13" name="Freeform 35">
              <a:extLst>
                <a:ext uri="{FF2B5EF4-FFF2-40B4-BE49-F238E27FC236}">
                  <a16:creationId xmlns:a16="http://schemas.microsoft.com/office/drawing/2014/main" id="{A0FBCCEF-76F9-40F7-B02A-8B70A940E2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9" y="2749"/>
              <a:ext cx="41" cy="91"/>
            </a:xfrm>
            <a:custGeom>
              <a:avLst/>
              <a:gdLst>
                <a:gd name="T0" fmla="*/ 21 w 22"/>
                <a:gd name="T1" fmla="*/ 37 h 49"/>
                <a:gd name="T2" fmla="*/ 17 w 22"/>
                <a:gd name="T3" fmla="*/ 41 h 49"/>
                <a:gd name="T4" fmla="*/ 9 w 22"/>
                <a:gd name="T5" fmla="*/ 47 h 49"/>
                <a:gd name="T6" fmla="*/ 4 w 22"/>
                <a:gd name="T7" fmla="*/ 49 h 49"/>
                <a:gd name="T8" fmla="*/ 4 w 22"/>
                <a:gd name="T9" fmla="*/ 44 h 49"/>
                <a:gd name="T10" fmla="*/ 4 w 22"/>
                <a:gd name="T11" fmla="*/ 41 h 49"/>
                <a:gd name="T12" fmla="*/ 4 w 22"/>
                <a:gd name="T13" fmla="*/ 38 h 49"/>
                <a:gd name="T14" fmla="*/ 8 w 22"/>
                <a:gd name="T15" fmla="*/ 16 h 49"/>
                <a:gd name="T16" fmla="*/ 0 w 22"/>
                <a:gd name="T17" fmla="*/ 16 h 49"/>
                <a:gd name="T18" fmla="*/ 1 w 22"/>
                <a:gd name="T19" fmla="*/ 11 h 49"/>
                <a:gd name="T20" fmla="*/ 8 w 22"/>
                <a:gd name="T21" fmla="*/ 11 h 49"/>
                <a:gd name="T22" fmla="*/ 10 w 22"/>
                <a:gd name="T23" fmla="*/ 1 h 49"/>
                <a:gd name="T24" fmla="*/ 16 w 22"/>
                <a:gd name="T25" fmla="*/ 0 h 49"/>
                <a:gd name="T26" fmla="*/ 15 w 22"/>
                <a:gd name="T27" fmla="*/ 11 h 49"/>
                <a:gd name="T28" fmla="*/ 22 w 22"/>
                <a:gd name="T29" fmla="*/ 11 h 49"/>
                <a:gd name="T30" fmla="*/ 22 w 22"/>
                <a:gd name="T31" fmla="*/ 16 h 49"/>
                <a:gd name="T32" fmla="*/ 14 w 22"/>
                <a:gd name="T33" fmla="*/ 16 h 49"/>
                <a:gd name="T34" fmla="*/ 10 w 22"/>
                <a:gd name="T35" fmla="*/ 41 h 49"/>
                <a:gd name="T36" fmla="*/ 12 w 22"/>
                <a:gd name="T37" fmla="*/ 39 h 49"/>
                <a:gd name="T38" fmla="*/ 15 w 22"/>
                <a:gd name="T39" fmla="*/ 36 h 49"/>
                <a:gd name="T40" fmla="*/ 18 w 22"/>
                <a:gd name="T41" fmla="*/ 34 h 49"/>
                <a:gd name="T42" fmla="*/ 19 w 22"/>
                <a:gd name="T43" fmla="*/ 32 h 49"/>
                <a:gd name="T44" fmla="*/ 22 w 22"/>
                <a:gd name="T45" fmla="*/ 36 h 49"/>
                <a:gd name="T46" fmla="*/ 21 w 22"/>
                <a:gd name="T47" fmla="*/ 3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" h="49">
                  <a:moveTo>
                    <a:pt x="21" y="37"/>
                  </a:moveTo>
                  <a:cubicBezTo>
                    <a:pt x="19" y="39"/>
                    <a:pt x="18" y="40"/>
                    <a:pt x="17" y="41"/>
                  </a:cubicBezTo>
                  <a:cubicBezTo>
                    <a:pt x="14" y="44"/>
                    <a:pt x="11" y="46"/>
                    <a:pt x="9" y="47"/>
                  </a:cubicBezTo>
                  <a:cubicBezTo>
                    <a:pt x="7" y="48"/>
                    <a:pt x="7" y="48"/>
                    <a:pt x="4" y="49"/>
                  </a:cubicBezTo>
                  <a:cubicBezTo>
                    <a:pt x="4" y="48"/>
                    <a:pt x="4" y="46"/>
                    <a:pt x="4" y="44"/>
                  </a:cubicBezTo>
                  <a:cubicBezTo>
                    <a:pt x="4" y="44"/>
                    <a:pt x="4" y="43"/>
                    <a:pt x="4" y="41"/>
                  </a:cubicBezTo>
                  <a:cubicBezTo>
                    <a:pt x="4" y="40"/>
                    <a:pt x="4" y="39"/>
                    <a:pt x="4" y="38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2" y="36"/>
                    <a:pt x="22" y="36"/>
                    <a:pt x="22" y="36"/>
                  </a:cubicBezTo>
                  <a:lnTo>
                    <a:pt x="21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14" name="Freeform 36">
              <a:extLst>
                <a:ext uri="{FF2B5EF4-FFF2-40B4-BE49-F238E27FC236}">
                  <a16:creationId xmlns:a16="http://schemas.microsoft.com/office/drawing/2014/main" id="{C4DC5454-0F09-4328-BE9A-955D787CD17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60" y="2374"/>
              <a:ext cx="129" cy="129"/>
            </a:xfrm>
            <a:custGeom>
              <a:avLst/>
              <a:gdLst>
                <a:gd name="T0" fmla="*/ 69 w 69"/>
                <a:gd name="T1" fmla="*/ 34 h 69"/>
                <a:gd name="T2" fmla="*/ 35 w 69"/>
                <a:gd name="T3" fmla="*/ 69 h 69"/>
                <a:gd name="T4" fmla="*/ 0 w 69"/>
                <a:gd name="T5" fmla="*/ 34 h 69"/>
                <a:gd name="T6" fmla="*/ 35 w 69"/>
                <a:gd name="T7" fmla="*/ 0 h 69"/>
                <a:gd name="T8" fmla="*/ 69 w 69"/>
                <a:gd name="T9" fmla="*/ 34 h 69"/>
                <a:gd name="T10" fmla="*/ 9 w 69"/>
                <a:gd name="T11" fmla="*/ 34 h 69"/>
                <a:gd name="T12" fmla="*/ 35 w 69"/>
                <a:gd name="T13" fmla="*/ 61 h 69"/>
                <a:gd name="T14" fmla="*/ 61 w 69"/>
                <a:gd name="T15" fmla="*/ 34 h 69"/>
                <a:gd name="T16" fmla="*/ 35 w 69"/>
                <a:gd name="T17" fmla="*/ 8 h 69"/>
                <a:gd name="T18" fmla="*/ 9 w 69"/>
                <a:gd name="T19" fmla="*/ 3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69">
                  <a:moveTo>
                    <a:pt x="69" y="34"/>
                  </a:moveTo>
                  <a:cubicBezTo>
                    <a:pt x="69" y="54"/>
                    <a:pt x="55" y="69"/>
                    <a:pt x="35" y="69"/>
                  </a:cubicBezTo>
                  <a:cubicBezTo>
                    <a:pt x="15" y="69"/>
                    <a:pt x="0" y="54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55" y="0"/>
                    <a:pt x="69" y="14"/>
                    <a:pt x="69" y="34"/>
                  </a:cubicBezTo>
                  <a:close/>
                  <a:moveTo>
                    <a:pt x="9" y="34"/>
                  </a:moveTo>
                  <a:cubicBezTo>
                    <a:pt x="9" y="50"/>
                    <a:pt x="20" y="61"/>
                    <a:pt x="35" y="61"/>
                  </a:cubicBezTo>
                  <a:cubicBezTo>
                    <a:pt x="49" y="61"/>
                    <a:pt x="61" y="50"/>
                    <a:pt x="61" y="34"/>
                  </a:cubicBezTo>
                  <a:cubicBezTo>
                    <a:pt x="61" y="19"/>
                    <a:pt x="49" y="8"/>
                    <a:pt x="35" y="8"/>
                  </a:cubicBezTo>
                  <a:cubicBezTo>
                    <a:pt x="20" y="8"/>
                    <a:pt x="9" y="19"/>
                    <a:pt x="9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15" name="Freeform 37">
              <a:extLst>
                <a:ext uri="{FF2B5EF4-FFF2-40B4-BE49-F238E27FC236}">
                  <a16:creationId xmlns:a16="http://schemas.microsoft.com/office/drawing/2014/main" id="{19EABAE9-6016-462F-9E39-2B30A95CFD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40" y="2376"/>
              <a:ext cx="86" cy="125"/>
            </a:xfrm>
            <a:custGeom>
              <a:avLst/>
              <a:gdLst>
                <a:gd name="T0" fmla="*/ 84 w 86"/>
                <a:gd name="T1" fmla="*/ 69 h 125"/>
                <a:gd name="T2" fmla="*/ 15 w 86"/>
                <a:gd name="T3" fmla="*/ 69 h 125"/>
                <a:gd name="T4" fmla="*/ 15 w 86"/>
                <a:gd name="T5" fmla="*/ 125 h 125"/>
                <a:gd name="T6" fmla="*/ 0 w 86"/>
                <a:gd name="T7" fmla="*/ 125 h 125"/>
                <a:gd name="T8" fmla="*/ 0 w 86"/>
                <a:gd name="T9" fmla="*/ 0 h 125"/>
                <a:gd name="T10" fmla="*/ 86 w 86"/>
                <a:gd name="T11" fmla="*/ 0 h 125"/>
                <a:gd name="T12" fmla="*/ 86 w 86"/>
                <a:gd name="T13" fmla="*/ 15 h 125"/>
                <a:gd name="T14" fmla="*/ 15 w 86"/>
                <a:gd name="T15" fmla="*/ 15 h 125"/>
                <a:gd name="T16" fmla="*/ 15 w 86"/>
                <a:gd name="T17" fmla="*/ 54 h 125"/>
                <a:gd name="T18" fmla="*/ 84 w 86"/>
                <a:gd name="T19" fmla="*/ 54 h 125"/>
                <a:gd name="T20" fmla="*/ 84 w 86"/>
                <a:gd name="T21" fmla="*/ 69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25">
                  <a:moveTo>
                    <a:pt x="84" y="69"/>
                  </a:moveTo>
                  <a:lnTo>
                    <a:pt x="15" y="69"/>
                  </a:lnTo>
                  <a:lnTo>
                    <a:pt x="15" y="125"/>
                  </a:lnTo>
                  <a:lnTo>
                    <a:pt x="0" y="125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5"/>
                  </a:lnTo>
                  <a:lnTo>
                    <a:pt x="15" y="15"/>
                  </a:lnTo>
                  <a:lnTo>
                    <a:pt x="15" y="54"/>
                  </a:lnTo>
                  <a:lnTo>
                    <a:pt x="84" y="54"/>
                  </a:lnTo>
                  <a:lnTo>
                    <a:pt x="84" y="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16" name="Freeform 38">
              <a:extLst>
                <a:ext uri="{FF2B5EF4-FFF2-40B4-BE49-F238E27FC236}">
                  <a16:creationId xmlns:a16="http://schemas.microsoft.com/office/drawing/2014/main" id="{2D0111E2-D59A-4FA6-9283-45DA00CC8D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2376"/>
              <a:ext cx="101" cy="125"/>
            </a:xfrm>
            <a:custGeom>
              <a:avLst/>
              <a:gdLst>
                <a:gd name="T0" fmla="*/ 101 w 101"/>
                <a:gd name="T1" fmla="*/ 15 h 125"/>
                <a:gd name="T2" fmla="*/ 58 w 101"/>
                <a:gd name="T3" fmla="*/ 15 h 125"/>
                <a:gd name="T4" fmla="*/ 58 w 101"/>
                <a:gd name="T5" fmla="*/ 125 h 125"/>
                <a:gd name="T6" fmla="*/ 43 w 101"/>
                <a:gd name="T7" fmla="*/ 125 h 125"/>
                <a:gd name="T8" fmla="*/ 43 w 101"/>
                <a:gd name="T9" fmla="*/ 15 h 125"/>
                <a:gd name="T10" fmla="*/ 0 w 101"/>
                <a:gd name="T11" fmla="*/ 15 h 125"/>
                <a:gd name="T12" fmla="*/ 0 w 101"/>
                <a:gd name="T13" fmla="*/ 0 h 125"/>
                <a:gd name="T14" fmla="*/ 101 w 101"/>
                <a:gd name="T15" fmla="*/ 0 h 125"/>
                <a:gd name="T16" fmla="*/ 101 w 101"/>
                <a:gd name="T17" fmla="*/ 1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" h="125">
                  <a:moveTo>
                    <a:pt x="101" y="15"/>
                  </a:moveTo>
                  <a:lnTo>
                    <a:pt x="58" y="15"/>
                  </a:lnTo>
                  <a:lnTo>
                    <a:pt x="58" y="125"/>
                  </a:lnTo>
                  <a:lnTo>
                    <a:pt x="43" y="125"/>
                  </a:lnTo>
                  <a:lnTo>
                    <a:pt x="4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101" y="0"/>
                  </a:lnTo>
                  <a:lnTo>
                    <a:pt x="101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17" name="Freeform 39">
              <a:extLst>
                <a:ext uri="{FF2B5EF4-FFF2-40B4-BE49-F238E27FC236}">
                  <a16:creationId xmlns:a16="http://schemas.microsoft.com/office/drawing/2014/main" id="{4E3505BB-C1A1-481B-94E1-A21EC778E5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94" y="2376"/>
              <a:ext cx="88" cy="125"/>
            </a:xfrm>
            <a:custGeom>
              <a:avLst/>
              <a:gdLst>
                <a:gd name="T0" fmla="*/ 88 w 88"/>
                <a:gd name="T1" fmla="*/ 125 h 125"/>
                <a:gd name="T2" fmla="*/ 0 w 88"/>
                <a:gd name="T3" fmla="*/ 125 h 125"/>
                <a:gd name="T4" fmla="*/ 0 w 88"/>
                <a:gd name="T5" fmla="*/ 0 h 125"/>
                <a:gd name="T6" fmla="*/ 86 w 88"/>
                <a:gd name="T7" fmla="*/ 0 h 125"/>
                <a:gd name="T8" fmla="*/ 86 w 88"/>
                <a:gd name="T9" fmla="*/ 15 h 125"/>
                <a:gd name="T10" fmla="*/ 15 w 88"/>
                <a:gd name="T11" fmla="*/ 15 h 125"/>
                <a:gd name="T12" fmla="*/ 15 w 88"/>
                <a:gd name="T13" fmla="*/ 54 h 125"/>
                <a:gd name="T14" fmla="*/ 84 w 88"/>
                <a:gd name="T15" fmla="*/ 54 h 125"/>
                <a:gd name="T16" fmla="*/ 84 w 88"/>
                <a:gd name="T17" fmla="*/ 69 h 125"/>
                <a:gd name="T18" fmla="*/ 15 w 88"/>
                <a:gd name="T19" fmla="*/ 69 h 125"/>
                <a:gd name="T20" fmla="*/ 15 w 88"/>
                <a:gd name="T21" fmla="*/ 110 h 125"/>
                <a:gd name="T22" fmla="*/ 88 w 88"/>
                <a:gd name="T23" fmla="*/ 110 h 125"/>
                <a:gd name="T24" fmla="*/ 88 w 88"/>
                <a:gd name="T25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125">
                  <a:moveTo>
                    <a:pt x="88" y="125"/>
                  </a:moveTo>
                  <a:lnTo>
                    <a:pt x="0" y="125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5"/>
                  </a:lnTo>
                  <a:lnTo>
                    <a:pt x="15" y="15"/>
                  </a:lnTo>
                  <a:lnTo>
                    <a:pt x="15" y="54"/>
                  </a:lnTo>
                  <a:lnTo>
                    <a:pt x="84" y="54"/>
                  </a:lnTo>
                  <a:lnTo>
                    <a:pt x="84" y="69"/>
                  </a:lnTo>
                  <a:lnTo>
                    <a:pt x="15" y="69"/>
                  </a:lnTo>
                  <a:lnTo>
                    <a:pt x="15" y="110"/>
                  </a:lnTo>
                  <a:lnTo>
                    <a:pt x="88" y="110"/>
                  </a:lnTo>
                  <a:lnTo>
                    <a:pt x="88" y="1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18" name="Freeform 40">
              <a:extLst>
                <a:ext uri="{FF2B5EF4-FFF2-40B4-BE49-F238E27FC236}">
                  <a16:creationId xmlns:a16="http://schemas.microsoft.com/office/drawing/2014/main" id="{14F7C937-7033-49EA-B9FC-4D7716D137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38" y="2374"/>
              <a:ext cx="116" cy="129"/>
            </a:xfrm>
            <a:custGeom>
              <a:avLst/>
              <a:gdLst>
                <a:gd name="T0" fmla="*/ 62 w 62"/>
                <a:gd name="T1" fmla="*/ 14 h 69"/>
                <a:gd name="T2" fmla="*/ 55 w 62"/>
                <a:gd name="T3" fmla="*/ 19 h 69"/>
                <a:gd name="T4" fmla="*/ 35 w 62"/>
                <a:gd name="T5" fmla="*/ 8 h 69"/>
                <a:gd name="T6" fmla="*/ 9 w 62"/>
                <a:gd name="T7" fmla="*/ 34 h 69"/>
                <a:gd name="T8" fmla="*/ 35 w 62"/>
                <a:gd name="T9" fmla="*/ 61 h 69"/>
                <a:gd name="T10" fmla="*/ 55 w 62"/>
                <a:gd name="T11" fmla="*/ 50 h 69"/>
                <a:gd name="T12" fmla="*/ 62 w 62"/>
                <a:gd name="T13" fmla="*/ 55 h 69"/>
                <a:gd name="T14" fmla="*/ 35 w 62"/>
                <a:gd name="T15" fmla="*/ 69 h 69"/>
                <a:gd name="T16" fmla="*/ 0 w 62"/>
                <a:gd name="T17" fmla="*/ 34 h 69"/>
                <a:gd name="T18" fmla="*/ 35 w 62"/>
                <a:gd name="T19" fmla="*/ 0 h 69"/>
                <a:gd name="T20" fmla="*/ 62 w 62"/>
                <a:gd name="T21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69">
                  <a:moveTo>
                    <a:pt x="62" y="14"/>
                  </a:moveTo>
                  <a:cubicBezTo>
                    <a:pt x="55" y="19"/>
                    <a:pt x="55" y="19"/>
                    <a:pt x="55" y="19"/>
                  </a:cubicBezTo>
                  <a:cubicBezTo>
                    <a:pt x="51" y="12"/>
                    <a:pt x="44" y="8"/>
                    <a:pt x="35" y="8"/>
                  </a:cubicBezTo>
                  <a:cubicBezTo>
                    <a:pt x="20" y="8"/>
                    <a:pt x="9" y="19"/>
                    <a:pt x="9" y="34"/>
                  </a:cubicBezTo>
                  <a:cubicBezTo>
                    <a:pt x="9" y="50"/>
                    <a:pt x="20" y="61"/>
                    <a:pt x="35" y="61"/>
                  </a:cubicBezTo>
                  <a:cubicBezTo>
                    <a:pt x="44" y="61"/>
                    <a:pt x="51" y="57"/>
                    <a:pt x="55" y="50"/>
                  </a:cubicBezTo>
                  <a:cubicBezTo>
                    <a:pt x="62" y="55"/>
                    <a:pt x="62" y="55"/>
                    <a:pt x="62" y="55"/>
                  </a:cubicBezTo>
                  <a:cubicBezTo>
                    <a:pt x="56" y="64"/>
                    <a:pt x="46" y="69"/>
                    <a:pt x="35" y="69"/>
                  </a:cubicBezTo>
                  <a:cubicBezTo>
                    <a:pt x="15" y="69"/>
                    <a:pt x="0" y="54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7" y="0"/>
                    <a:pt x="57" y="5"/>
                    <a:pt x="62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19" name="Freeform 41">
              <a:extLst>
                <a:ext uri="{FF2B5EF4-FFF2-40B4-BE49-F238E27FC236}">
                  <a16:creationId xmlns:a16="http://schemas.microsoft.com/office/drawing/2014/main" id="{25D5AB37-6062-4063-8222-FF37CCFDF9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14" y="2376"/>
              <a:ext cx="105" cy="125"/>
            </a:xfrm>
            <a:custGeom>
              <a:avLst/>
              <a:gdLst>
                <a:gd name="T0" fmla="*/ 17 w 105"/>
                <a:gd name="T1" fmla="*/ 54 h 125"/>
                <a:gd name="T2" fmla="*/ 90 w 105"/>
                <a:gd name="T3" fmla="*/ 54 h 125"/>
                <a:gd name="T4" fmla="*/ 90 w 105"/>
                <a:gd name="T5" fmla="*/ 0 h 125"/>
                <a:gd name="T6" fmla="*/ 105 w 105"/>
                <a:gd name="T7" fmla="*/ 0 h 125"/>
                <a:gd name="T8" fmla="*/ 105 w 105"/>
                <a:gd name="T9" fmla="*/ 125 h 125"/>
                <a:gd name="T10" fmla="*/ 90 w 105"/>
                <a:gd name="T11" fmla="*/ 125 h 125"/>
                <a:gd name="T12" fmla="*/ 90 w 105"/>
                <a:gd name="T13" fmla="*/ 69 h 125"/>
                <a:gd name="T14" fmla="*/ 17 w 105"/>
                <a:gd name="T15" fmla="*/ 69 h 125"/>
                <a:gd name="T16" fmla="*/ 17 w 105"/>
                <a:gd name="T17" fmla="*/ 125 h 125"/>
                <a:gd name="T18" fmla="*/ 0 w 105"/>
                <a:gd name="T19" fmla="*/ 125 h 125"/>
                <a:gd name="T20" fmla="*/ 0 w 105"/>
                <a:gd name="T21" fmla="*/ 0 h 125"/>
                <a:gd name="T22" fmla="*/ 17 w 105"/>
                <a:gd name="T23" fmla="*/ 0 h 125"/>
                <a:gd name="T24" fmla="*/ 17 w 105"/>
                <a:gd name="T25" fmla="*/ 5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125">
                  <a:moveTo>
                    <a:pt x="17" y="54"/>
                  </a:moveTo>
                  <a:lnTo>
                    <a:pt x="90" y="54"/>
                  </a:lnTo>
                  <a:lnTo>
                    <a:pt x="90" y="0"/>
                  </a:lnTo>
                  <a:lnTo>
                    <a:pt x="105" y="0"/>
                  </a:lnTo>
                  <a:lnTo>
                    <a:pt x="105" y="125"/>
                  </a:lnTo>
                  <a:lnTo>
                    <a:pt x="90" y="125"/>
                  </a:lnTo>
                  <a:lnTo>
                    <a:pt x="90" y="69"/>
                  </a:lnTo>
                  <a:lnTo>
                    <a:pt x="17" y="69"/>
                  </a:lnTo>
                  <a:lnTo>
                    <a:pt x="17" y="125"/>
                  </a:lnTo>
                  <a:lnTo>
                    <a:pt x="0" y="125"/>
                  </a:lnTo>
                  <a:lnTo>
                    <a:pt x="0" y="0"/>
                  </a:lnTo>
                  <a:lnTo>
                    <a:pt x="17" y="0"/>
                  </a:lnTo>
                  <a:lnTo>
                    <a:pt x="17" y="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20" name="Freeform 42">
              <a:extLst>
                <a:ext uri="{FF2B5EF4-FFF2-40B4-BE49-F238E27FC236}">
                  <a16:creationId xmlns:a16="http://schemas.microsoft.com/office/drawing/2014/main" id="{9AA9C7DF-5DDE-40CC-A3B7-E4B9F55F5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98" y="2376"/>
              <a:ext cx="105" cy="125"/>
            </a:xfrm>
            <a:custGeom>
              <a:avLst/>
              <a:gdLst>
                <a:gd name="T0" fmla="*/ 105 w 105"/>
                <a:gd name="T1" fmla="*/ 125 h 125"/>
                <a:gd name="T2" fmla="*/ 92 w 105"/>
                <a:gd name="T3" fmla="*/ 125 h 125"/>
                <a:gd name="T4" fmla="*/ 17 w 105"/>
                <a:gd name="T5" fmla="*/ 26 h 125"/>
                <a:gd name="T6" fmla="*/ 15 w 105"/>
                <a:gd name="T7" fmla="*/ 125 h 125"/>
                <a:gd name="T8" fmla="*/ 0 w 105"/>
                <a:gd name="T9" fmla="*/ 125 h 125"/>
                <a:gd name="T10" fmla="*/ 0 w 105"/>
                <a:gd name="T11" fmla="*/ 0 h 125"/>
                <a:gd name="T12" fmla="*/ 15 w 105"/>
                <a:gd name="T13" fmla="*/ 0 h 125"/>
                <a:gd name="T14" fmla="*/ 90 w 105"/>
                <a:gd name="T15" fmla="*/ 97 h 125"/>
                <a:gd name="T16" fmla="*/ 90 w 105"/>
                <a:gd name="T17" fmla="*/ 0 h 125"/>
                <a:gd name="T18" fmla="*/ 105 w 105"/>
                <a:gd name="T19" fmla="*/ 0 h 125"/>
                <a:gd name="T20" fmla="*/ 105 w 105"/>
                <a:gd name="T21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25">
                  <a:moveTo>
                    <a:pt x="105" y="125"/>
                  </a:moveTo>
                  <a:lnTo>
                    <a:pt x="92" y="125"/>
                  </a:lnTo>
                  <a:lnTo>
                    <a:pt x="17" y="26"/>
                  </a:lnTo>
                  <a:lnTo>
                    <a:pt x="15" y="125"/>
                  </a:lnTo>
                  <a:lnTo>
                    <a:pt x="0" y="1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90" y="97"/>
                  </a:lnTo>
                  <a:lnTo>
                    <a:pt x="90" y="0"/>
                  </a:lnTo>
                  <a:lnTo>
                    <a:pt x="105" y="0"/>
                  </a:lnTo>
                  <a:lnTo>
                    <a:pt x="105" y="1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21" name="Freeform 43">
              <a:extLst>
                <a:ext uri="{FF2B5EF4-FFF2-40B4-BE49-F238E27FC236}">
                  <a16:creationId xmlns:a16="http://schemas.microsoft.com/office/drawing/2014/main" id="{A552357D-61D4-44C4-B88E-EAE0274DA7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61" y="2374"/>
              <a:ext cx="129" cy="129"/>
            </a:xfrm>
            <a:custGeom>
              <a:avLst/>
              <a:gdLst>
                <a:gd name="T0" fmla="*/ 69 w 69"/>
                <a:gd name="T1" fmla="*/ 34 h 69"/>
                <a:gd name="T2" fmla="*/ 34 w 69"/>
                <a:gd name="T3" fmla="*/ 69 h 69"/>
                <a:gd name="T4" fmla="*/ 0 w 69"/>
                <a:gd name="T5" fmla="*/ 34 h 69"/>
                <a:gd name="T6" fmla="*/ 34 w 69"/>
                <a:gd name="T7" fmla="*/ 0 h 69"/>
                <a:gd name="T8" fmla="*/ 69 w 69"/>
                <a:gd name="T9" fmla="*/ 34 h 69"/>
                <a:gd name="T10" fmla="*/ 9 w 69"/>
                <a:gd name="T11" fmla="*/ 34 h 69"/>
                <a:gd name="T12" fmla="*/ 34 w 69"/>
                <a:gd name="T13" fmla="*/ 61 h 69"/>
                <a:gd name="T14" fmla="*/ 60 w 69"/>
                <a:gd name="T15" fmla="*/ 34 h 69"/>
                <a:gd name="T16" fmla="*/ 34 w 69"/>
                <a:gd name="T17" fmla="*/ 8 h 69"/>
                <a:gd name="T18" fmla="*/ 9 w 69"/>
                <a:gd name="T19" fmla="*/ 3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69">
                  <a:moveTo>
                    <a:pt x="69" y="34"/>
                  </a:moveTo>
                  <a:cubicBezTo>
                    <a:pt x="69" y="54"/>
                    <a:pt x="54" y="69"/>
                    <a:pt x="34" y="69"/>
                  </a:cubicBezTo>
                  <a:cubicBezTo>
                    <a:pt x="14" y="69"/>
                    <a:pt x="0" y="54"/>
                    <a:pt x="0" y="34"/>
                  </a:cubicBezTo>
                  <a:cubicBezTo>
                    <a:pt x="0" y="14"/>
                    <a:pt x="14" y="0"/>
                    <a:pt x="34" y="0"/>
                  </a:cubicBezTo>
                  <a:cubicBezTo>
                    <a:pt x="54" y="0"/>
                    <a:pt x="69" y="14"/>
                    <a:pt x="69" y="34"/>
                  </a:cubicBezTo>
                  <a:close/>
                  <a:moveTo>
                    <a:pt x="9" y="34"/>
                  </a:moveTo>
                  <a:cubicBezTo>
                    <a:pt x="9" y="50"/>
                    <a:pt x="20" y="61"/>
                    <a:pt x="34" y="61"/>
                  </a:cubicBezTo>
                  <a:cubicBezTo>
                    <a:pt x="49" y="61"/>
                    <a:pt x="60" y="50"/>
                    <a:pt x="60" y="34"/>
                  </a:cubicBezTo>
                  <a:cubicBezTo>
                    <a:pt x="60" y="19"/>
                    <a:pt x="49" y="8"/>
                    <a:pt x="34" y="8"/>
                  </a:cubicBezTo>
                  <a:cubicBezTo>
                    <a:pt x="20" y="8"/>
                    <a:pt x="9" y="19"/>
                    <a:pt x="9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22" name="Freeform 44">
              <a:extLst>
                <a:ext uri="{FF2B5EF4-FFF2-40B4-BE49-F238E27FC236}">
                  <a16:creationId xmlns:a16="http://schemas.microsoft.com/office/drawing/2014/main" id="{E6BBB7BF-51E0-4FDA-AD00-8DFBA0EC5B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47" y="2376"/>
              <a:ext cx="88" cy="125"/>
            </a:xfrm>
            <a:custGeom>
              <a:avLst/>
              <a:gdLst>
                <a:gd name="T0" fmla="*/ 88 w 88"/>
                <a:gd name="T1" fmla="*/ 125 h 125"/>
                <a:gd name="T2" fmla="*/ 0 w 88"/>
                <a:gd name="T3" fmla="*/ 125 h 125"/>
                <a:gd name="T4" fmla="*/ 0 w 88"/>
                <a:gd name="T5" fmla="*/ 0 h 125"/>
                <a:gd name="T6" fmla="*/ 16 w 88"/>
                <a:gd name="T7" fmla="*/ 0 h 125"/>
                <a:gd name="T8" fmla="*/ 16 w 88"/>
                <a:gd name="T9" fmla="*/ 110 h 125"/>
                <a:gd name="T10" fmla="*/ 88 w 88"/>
                <a:gd name="T11" fmla="*/ 110 h 125"/>
                <a:gd name="T12" fmla="*/ 88 w 88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125">
                  <a:moveTo>
                    <a:pt x="88" y="125"/>
                  </a:moveTo>
                  <a:lnTo>
                    <a:pt x="0" y="125"/>
                  </a:lnTo>
                  <a:lnTo>
                    <a:pt x="0" y="0"/>
                  </a:lnTo>
                  <a:lnTo>
                    <a:pt x="16" y="0"/>
                  </a:lnTo>
                  <a:lnTo>
                    <a:pt x="16" y="110"/>
                  </a:lnTo>
                  <a:lnTo>
                    <a:pt x="88" y="110"/>
                  </a:lnTo>
                  <a:lnTo>
                    <a:pt x="88" y="1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23" name="Freeform 45">
              <a:extLst>
                <a:ext uri="{FF2B5EF4-FFF2-40B4-BE49-F238E27FC236}">
                  <a16:creationId xmlns:a16="http://schemas.microsoft.com/office/drawing/2014/main" id="{6CC970A8-ECEE-4377-8BAB-F41BC81D4CB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68" y="2374"/>
              <a:ext cx="130" cy="129"/>
            </a:xfrm>
            <a:custGeom>
              <a:avLst/>
              <a:gdLst>
                <a:gd name="T0" fmla="*/ 69 w 69"/>
                <a:gd name="T1" fmla="*/ 34 h 69"/>
                <a:gd name="T2" fmla="*/ 34 w 69"/>
                <a:gd name="T3" fmla="*/ 69 h 69"/>
                <a:gd name="T4" fmla="*/ 0 w 69"/>
                <a:gd name="T5" fmla="*/ 34 h 69"/>
                <a:gd name="T6" fmla="*/ 34 w 69"/>
                <a:gd name="T7" fmla="*/ 0 h 69"/>
                <a:gd name="T8" fmla="*/ 69 w 69"/>
                <a:gd name="T9" fmla="*/ 34 h 69"/>
                <a:gd name="T10" fmla="*/ 8 w 69"/>
                <a:gd name="T11" fmla="*/ 34 h 69"/>
                <a:gd name="T12" fmla="*/ 34 w 69"/>
                <a:gd name="T13" fmla="*/ 61 h 69"/>
                <a:gd name="T14" fmla="*/ 60 w 69"/>
                <a:gd name="T15" fmla="*/ 34 h 69"/>
                <a:gd name="T16" fmla="*/ 34 w 69"/>
                <a:gd name="T17" fmla="*/ 8 h 69"/>
                <a:gd name="T18" fmla="*/ 8 w 69"/>
                <a:gd name="T19" fmla="*/ 3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69">
                  <a:moveTo>
                    <a:pt x="69" y="34"/>
                  </a:moveTo>
                  <a:cubicBezTo>
                    <a:pt x="69" y="54"/>
                    <a:pt x="54" y="69"/>
                    <a:pt x="34" y="69"/>
                  </a:cubicBezTo>
                  <a:cubicBezTo>
                    <a:pt x="14" y="69"/>
                    <a:pt x="0" y="54"/>
                    <a:pt x="0" y="34"/>
                  </a:cubicBezTo>
                  <a:cubicBezTo>
                    <a:pt x="0" y="14"/>
                    <a:pt x="14" y="0"/>
                    <a:pt x="34" y="0"/>
                  </a:cubicBezTo>
                  <a:cubicBezTo>
                    <a:pt x="54" y="0"/>
                    <a:pt x="69" y="14"/>
                    <a:pt x="69" y="34"/>
                  </a:cubicBezTo>
                  <a:close/>
                  <a:moveTo>
                    <a:pt x="8" y="34"/>
                  </a:moveTo>
                  <a:cubicBezTo>
                    <a:pt x="8" y="50"/>
                    <a:pt x="19" y="61"/>
                    <a:pt x="34" y="61"/>
                  </a:cubicBezTo>
                  <a:cubicBezTo>
                    <a:pt x="49" y="61"/>
                    <a:pt x="60" y="50"/>
                    <a:pt x="60" y="34"/>
                  </a:cubicBezTo>
                  <a:cubicBezTo>
                    <a:pt x="60" y="19"/>
                    <a:pt x="49" y="8"/>
                    <a:pt x="34" y="8"/>
                  </a:cubicBezTo>
                  <a:cubicBezTo>
                    <a:pt x="19" y="8"/>
                    <a:pt x="8" y="19"/>
                    <a:pt x="8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24" name="Freeform 46">
              <a:extLst>
                <a:ext uri="{FF2B5EF4-FFF2-40B4-BE49-F238E27FC236}">
                  <a16:creationId xmlns:a16="http://schemas.microsoft.com/office/drawing/2014/main" id="{A57B4D6C-0B83-465C-9D0A-D85F8DBA4D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39" y="2374"/>
              <a:ext cx="125" cy="129"/>
            </a:xfrm>
            <a:custGeom>
              <a:avLst/>
              <a:gdLst>
                <a:gd name="T0" fmla="*/ 61 w 67"/>
                <a:gd name="T1" fmla="*/ 11 h 69"/>
                <a:gd name="T2" fmla="*/ 55 w 67"/>
                <a:gd name="T3" fmla="*/ 17 h 69"/>
                <a:gd name="T4" fmla="*/ 35 w 67"/>
                <a:gd name="T5" fmla="*/ 8 h 69"/>
                <a:gd name="T6" fmla="*/ 9 w 67"/>
                <a:gd name="T7" fmla="*/ 34 h 69"/>
                <a:gd name="T8" fmla="*/ 35 w 67"/>
                <a:gd name="T9" fmla="*/ 61 h 69"/>
                <a:gd name="T10" fmla="*/ 58 w 67"/>
                <a:gd name="T11" fmla="*/ 40 h 69"/>
                <a:gd name="T12" fmla="*/ 38 w 67"/>
                <a:gd name="T13" fmla="*/ 40 h 69"/>
                <a:gd name="T14" fmla="*/ 38 w 67"/>
                <a:gd name="T15" fmla="*/ 32 h 69"/>
                <a:gd name="T16" fmla="*/ 67 w 67"/>
                <a:gd name="T17" fmla="*/ 32 h 69"/>
                <a:gd name="T18" fmla="*/ 67 w 67"/>
                <a:gd name="T19" fmla="*/ 34 h 69"/>
                <a:gd name="T20" fmla="*/ 35 w 67"/>
                <a:gd name="T21" fmla="*/ 69 h 69"/>
                <a:gd name="T22" fmla="*/ 0 w 67"/>
                <a:gd name="T23" fmla="*/ 34 h 69"/>
                <a:gd name="T24" fmla="*/ 35 w 67"/>
                <a:gd name="T25" fmla="*/ 0 h 69"/>
                <a:gd name="T26" fmla="*/ 61 w 67"/>
                <a:gd name="T27" fmla="*/ 1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" h="69">
                  <a:moveTo>
                    <a:pt x="61" y="11"/>
                  </a:moveTo>
                  <a:cubicBezTo>
                    <a:pt x="55" y="17"/>
                    <a:pt x="55" y="17"/>
                    <a:pt x="55" y="17"/>
                  </a:cubicBezTo>
                  <a:cubicBezTo>
                    <a:pt x="50" y="11"/>
                    <a:pt x="43" y="8"/>
                    <a:pt x="35" y="8"/>
                  </a:cubicBezTo>
                  <a:cubicBezTo>
                    <a:pt x="20" y="8"/>
                    <a:pt x="9" y="19"/>
                    <a:pt x="9" y="34"/>
                  </a:cubicBezTo>
                  <a:cubicBezTo>
                    <a:pt x="9" y="50"/>
                    <a:pt x="20" y="61"/>
                    <a:pt x="35" y="61"/>
                  </a:cubicBezTo>
                  <a:cubicBezTo>
                    <a:pt x="48" y="61"/>
                    <a:pt x="57" y="53"/>
                    <a:pt x="5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7" y="33"/>
                    <a:pt x="67" y="33"/>
                    <a:pt x="67" y="34"/>
                  </a:cubicBezTo>
                  <a:cubicBezTo>
                    <a:pt x="67" y="53"/>
                    <a:pt x="55" y="69"/>
                    <a:pt x="35" y="69"/>
                  </a:cubicBezTo>
                  <a:cubicBezTo>
                    <a:pt x="17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6" y="0"/>
                    <a:pt x="55" y="4"/>
                    <a:pt x="61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25" name="Freeform 47">
              <a:extLst>
                <a:ext uri="{FF2B5EF4-FFF2-40B4-BE49-F238E27FC236}">
                  <a16:creationId xmlns:a16="http://schemas.microsoft.com/office/drawing/2014/main" id="{8481F5AE-C9A2-486B-98E6-CAC5A8B66B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4" y="2376"/>
              <a:ext cx="115" cy="125"/>
            </a:xfrm>
            <a:custGeom>
              <a:avLst/>
              <a:gdLst>
                <a:gd name="T0" fmla="*/ 66 w 115"/>
                <a:gd name="T1" fmla="*/ 73 h 125"/>
                <a:gd name="T2" fmla="*/ 66 w 115"/>
                <a:gd name="T3" fmla="*/ 125 h 125"/>
                <a:gd name="T4" fmla="*/ 49 w 115"/>
                <a:gd name="T5" fmla="*/ 125 h 125"/>
                <a:gd name="T6" fmla="*/ 49 w 115"/>
                <a:gd name="T7" fmla="*/ 73 h 125"/>
                <a:gd name="T8" fmla="*/ 0 w 115"/>
                <a:gd name="T9" fmla="*/ 0 h 125"/>
                <a:gd name="T10" fmla="*/ 19 w 115"/>
                <a:gd name="T11" fmla="*/ 0 h 125"/>
                <a:gd name="T12" fmla="*/ 57 w 115"/>
                <a:gd name="T13" fmla="*/ 58 h 125"/>
                <a:gd name="T14" fmla="*/ 96 w 115"/>
                <a:gd name="T15" fmla="*/ 0 h 125"/>
                <a:gd name="T16" fmla="*/ 115 w 115"/>
                <a:gd name="T17" fmla="*/ 0 h 125"/>
                <a:gd name="T18" fmla="*/ 66 w 115"/>
                <a:gd name="T19" fmla="*/ 7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5" h="125">
                  <a:moveTo>
                    <a:pt x="66" y="73"/>
                  </a:moveTo>
                  <a:lnTo>
                    <a:pt x="66" y="125"/>
                  </a:lnTo>
                  <a:lnTo>
                    <a:pt x="49" y="125"/>
                  </a:lnTo>
                  <a:lnTo>
                    <a:pt x="49" y="73"/>
                  </a:lnTo>
                  <a:lnTo>
                    <a:pt x="0" y="0"/>
                  </a:lnTo>
                  <a:lnTo>
                    <a:pt x="19" y="0"/>
                  </a:lnTo>
                  <a:lnTo>
                    <a:pt x="57" y="58"/>
                  </a:lnTo>
                  <a:lnTo>
                    <a:pt x="96" y="0"/>
                  </a:lnTo>
                  <a:lnTo>
                    <a:pt x="115" y="0"/>
                  </a:lnTo>
                  <a:lnTo>
                    <a:pt x="66" y="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26" name="Freeform 48">
              <a:extLst>
                <a:ext uri="{FF2B5EF4-FFF2-40B4-BE49-F238E27FC236}">
                  <a16:creationId xmlns:a16="http://schemas.microsoft.com/office/drawing/2014/main" id="{6C80CB71-3BF6-4604-8095-FEBFABB7EE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69" y="1100"/>
              <a:ext cx="418" cy="440"/>
            </a:xfrm>
            <a:custGeom>
              <a:avLst/>
              <a:gdLst>
                <a:gd name="T0" fmla="*/ 119 w 223"/>
                <a:gd name="T1" fmla="*/ 93 h 235"/>
                <a:gd name="T2" fmla="*/ 137 w 223"/>
                <a:gd name="T3" fmla="*/ 63 h 235"/>
                <a:gd name="T4" fmla="*/ 167 w 223"/>
                <a:gd name="T5" fmla="*/ 44 h 235"/>
                <a:gd name="T6" fmla="*/ 192 w 223"/>
                <a:gd name="T7" fmla="*/ 30 h 235"/>
                <a:gd name="T8" fmla="*/ 223 w 223"/>
                <a:gd name="T9" fmla="*/ 0 h 235"/>
                <a:gd name="T10" fmla="*/ 223 w 223"/>
                <a:gd name="T11" fmla="*/ 23 h 235"/>
                <a:gd name="T12" fmla="*/ 186 w 223"/>
                <a:gd name="T13" fmla="*/ 53 h 235"/>
                <a:gd name="T14" fmla="*/ 149 w 223"/>
                <a:gd name="T15" fmla="*/ 76 h 235"/>
                <a:gd name="T16" fmla="*/ 127 w 223"/>
                <a:gd name="T17" fmla="*/ 112 h 235"/>
                <a:gd name="T18" fmla="*/ 109 w 223"/>
                <a:gd name="T19" fmla="*/ 143 h 235"/>
                <a:gd name="T20" fmla="*/ 79 w 223"/>
                <a:gd name="T21" fmla="*/ 161 h 235"/>
                <a:gd name="T22" fmla="*/ 42 w 223"/>
                <a:gd name="T23" fmla="*/ 183 h 235"/>
                <a:gd name="T24" fmla="*/ 20 w 223"/>
                <a:gd name="T25" fmla="*/ 219 h 235"/>
                <a:gd name="T26" fmla="*/ 13 w 223"/>
                <a:gd name="T27" fmla="*/ 235 h 235"/>
                <a:gd name="T28" fmla="*/ 0 w 223"/>
                <a:gd name="T29" fmla="*/ 225 h 235"/>
                <a:gd name="T30" fmla="*/ 12 w 223"/>
                <a:gd name="T31" fmla="*/ 200 h 235"/>
                <a:gd name="T32" fmla="*/ 30 w 223"/>
                <a:gd name="T33" fmla="*/ 170 h 235"/>
                <a:gd name="T34" fmla="*/ 60 w 223"/>
                <a:gd name="T35" fmla="*/ 152 h 235"/>
                <a:gd name="T36" fmla="*/ 96 w 223"/>
                <a:gd name="T37" fmla="*/ 130 h 235"/>
                <a:gd name="T38" fmla="*/ 119 w 223"/>
                <a:gd name="T39" fmla="*/ 9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3" h="235">
                  <a:moveTo>
                    <a:pt x="119" y="93"/>
                  </a:moveTo>
                  <a:cubicBezTo>
                    <a:pt x="123" y="83"/>
                    <a:pt x="127" y="73"/>
                    <a:pt x="137" y="63"/>
                  </a:cubicBezTo>
                  <a:cubicBezTo>
                    <a:pt x="147" y="53"/>
                    <a:pt x="157" y="48"/>
                    <a:pt x="167" y="44"/>
                  </a:cubicBezTo>
                  <a:cubicBezTo>
                    <a:pt x="175" y="40"/>
                    <a:pt x="183" y="36"/>
                    <a:pt x="192" y="30"/>
                  </a:cubicBezTo>
                  <a:cubicBezTo>
                    <a:pt x="215" y="14"/>
                    <a:pt x="223" y="0"/>
                    <a:pt x="223" y="0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3" y="23"/>
                    <a:pt x="212" y="41"/>
                    <a:pt x="186" y="53"/>
                  </a:cubicBezTo>
                  <a:cubicBezTo>
                    <a:pt x="174" y="58"/>
                    <a:pt x="162" y="63"/>
                    <a:pt x="149" y="76"/>
                  </a:cubicBezTo>
                  <a:cubicBezTo>
                    <a:pt x="137" y="88"/>
                    <a:pt x="132" y="101"/>
                    <a:pt x="127" y="112"/>
                  </a:cubicBezTo>
                  <a:cubicBezTo>
                    <a:pt x="123" y="123"/>
                    <a:pt x="119" y="133"/>
                    <a:pt x="109" y="143"/>
                  </a:cubicBezTo>
                  <a:cubicBezTo>
                    <a:pt x="99" y="152"/>
                    <a:pt x="89" y="156"/>
                    <a:pt x="79" y="161"/>
                  </a:cubicBezTo>
                  <a:cubicBezTo>
                    <a:pt x="68" y="165"/>
                    <a:pt x="55" y="170"/>
                    <a:pt x="42" y="183"/>
                  </a:cubicBezTo>
                  <a:cubicBezTo>
                    <a:pt x="30" y="195"/>
                    <a:pt x="25" y="208"/>
                    <a:pt x="20" y="219"/>
                  </a:cubicBezTo>
                  <a:cubicBezTo>
                    <a:pt x="18" y="225"/>
                    <a:pt x="16" y="230"/>
                    <a:pt x="13" y="235"/>
                  </a:cubicBezTo>
                  <a:cubicBezTo>
                    <a:pt x="8" y="232"/>
                    <a:pt x="4" y="228"/>
                    <a:pt x="0" y="225"/>
                  </a:cubicBezTo>
                  <a:cubicBezTo>
                    <a:pt x="5" y="216"/>
                    <a:pt x="8" y="208"/>
                    <a:pt x="12" y="200"/>
                  </a:cubicBezTo>
                  <a:cubicBezTo>
                    <a:pt x="16" y="190"/>
                    <a:pt x="20" y="180"/>
                    <a:pt x="30" y="170"/>
                  </a:cubicBezTo>
                  <a:cubicBezTo>
                    <a:pt x="40" y="160"/>
                    <a:pt x="49" y="156"/>
                    <a:pt x="60" y="152"/>
                  </a:cubicBezTo>
                  <a:cubicBezTo>
                    <a:pt x="71" y="147"/>
                    <a:pt x="84" y="142"/>
                    <a:pt x="96" y="130"/>
                  </a:cubicBezTo>
                  <a:cubicBezTo>
                    <a:pt x="109" y="117"/>
                    <a:pt x="114" y="105"/>
                    <a:pt x="119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27" name="Freeform 49">
              <a:extLst>
                <a:ext uri="{FF2B5EF4-FFF2-40B4-BE49-F238E27FC236}">
                  <a16:creationId xmlns:a16="http://schemas.microsoft.com/office/drawing/2014/main" id="{628FB43A-0C72-4647-8182-84B99AC7DE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89" y="1394"/>
              <a:ext cx="71" cy="103"/>
            </a:xfrm>
            <a:custGeom>
              <a:avLst/>
              <a:gdLst>
                <a:gd name="T0" fmla="*/ 0 w 38"/>
                <a:gd name="T1" fmla="*/ 0 h 55"/>
                <a:gd name="T2" fmla="*/ 38 w 38"/>
                <a:gd name="T3" fmla="*/ 38 h 55"/>
                <a:gd name="T4" fmla="*/ 29 w 38"/>
                <a:gd name="T5" fmla="*/ 55 h 55"/>
                <a:gd name="T6" fmla="*/ 0 w 38"/>
                <a:gd name="T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5">
                  <a:moveTo>
                    <a:pt x="0" y="0"/>
                  </a:moveTo>
                  <a:cubicBezTo>
                    <a:pt x="38" y="38"/>
                    <a:pt x="38" y="38"/>
                    <a:pt x="38" y="38"/>
                  </a:cubicBezTo>
                  <a:cubicBezTo>
                    <a:pt x="35" y="43"/>
                    <a:pt x="33" y="49"/>
                    <a:pt x="29" y="55"/>
                  </a:cubicBezTo>
                  <a:cubicBezTo>
                    <a:pt x="16" y="39"/>
                    <a:pt x="6" y="2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28" name="Freeform 50">
              <a:extLst>
                <a:ext uri="{FF2B5EF4-FFF2-40B4-BE49-F238E27FC236}">
                  <a16:creationId xmlns:a16="http://schemas.microsoft.com/office/drawing/2014/main" id="{F50B2615-037E-4A9C-85DB-D8F7C23E1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79" y="1289"/>
              <a:ext cx="115" cy="143"/>
            </a:xfrm>
            <a:custGeom>
              <a:avLst/>
              <a:gdLst>
                <a:gd name="T0" fmla="*/ 50 w 61"/>
                <a:gd name="T1" fmla="*/ 76 h 76"/>
                <a:gd name="T2" fmla="*/ 1 w 61"/>
                <a:gd name="T3" fmla="*/ 26 h 76"/>
                <a:gd name="T4" fmla="*/ 0 w 61"/>
                <a:gd name="T5" fmla="*/ 21 h 76"/>
                <a:gd name="T6" fmla="*/ 0 w 61"/>
                <a:gd name="T7" fmla="*/ 0 h 76"/>
                <a:gd name="T8" fmla="*/ 61 w 61"/>
                <a:gd name="T9" fmla="*/ 61 h 76"/>
                <a:gd name="T10" fmla="*/ 50 w 61"/>
                <a:gd name="T11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76">
                  <a:moveTo>
                    <a:pt x="50" y="76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0" y="23"/>
                    <a:pt x="0" y="2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1" y="61"/>
                    <a:pt x="61" y="61"/>
                    <a:pt x="61" y="61"/>
                  </a:cubicBezTo>
                  <a:cubicBezTo>
                    <a:pt x="56" y="66"/>
                    <a:pt x="53" y="71"/>
                    <a:pt x="50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29" name="Freeform 51">
              <a:extLst>
                <a:ext uri="{FF2B5EF4-FFF2-40B4-BE49-F238E27FC236}">
                  <a16:creationId xmlns:a16="http://schemas.microsoft.com/office/drawing/2014/main" id="{557A450B-B4BB-4E7A-B63D-15F79534F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79" y="1194"/>
              <a:ext cx="169" cy="185"/>
            </a:xfrm>
            <a:custGeom>
              <a:avLst/>
              <a:gdLst>
                <a:gd name="T0" fmla="*/ 74 w 90"/>
                <a:gd name="T1" fmla="*/ 99 h 99"/>
                <a:gd name="T2" fmla="*/ 0 w 90"/>
                <a:gd name="T3" fmla="*/ 26 h 99"/>
                <a:gd name="T4" fmla="*/ 0 w 90"/>
                <a:gd name="T5" fmla="*/ 0 h 99"/>
                <a:gd name="T6" fmla="*/ 90 w 90"/>
                <a:gd name="T7" fmla="*/ 90 h 99"/>
                <a:gd name="T8" fmla="*/ 74 w 90"/>
                <a:gd name="T9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99">
                  <a:moveTo>
                    <a:pt x="74" y="99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0" y="90"/>
                    <a:pt x="90" y="90"/>
                    <a:pt x="90" y="90"/>
                  </a:cubicBezTo>
                  <a:cubicBezTo>
                    <a:pt x="85" y="92"/>
                    <a:pt x="79" y="95"/>
                    <a:pt x="74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30" name="Freeform 52">
              <a:extLst>
                <a:ext uri="{FF2B5EF4-FFF2-40B4-BE49-F238E27FC236}">
                  <a16:creationId xmlns:a16="http://schemas.microsoft.com/office/drawing/2014/main" id="{10765CB9-3FE5-4F6C-B9D8-FA933003B4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84" y="1276"/>
              <a:ext cx="303" cy="306"/>
            </a:xfrm>
            <a:custGeom>
              <a:avLst/>
              <a:gdLst>
                <a:gd name="T0" fmla="*/ 162 w 162"/>
                <a:gd name="T1" fmla="*/ 16 h 163"/>
                <a:gd name="T2" fmla="*/ 139 w 162"/>
                <a:gd name="T3" fmla="*/ 33 h 163"/>
                <a:gd name="T4" fmla="*/ 117 w 162"/>
                <a:gd name="T5" fmla="*/ 69 h 163"/>
                <a:gd name="T6" fmla="*/ 99 w 162"/>
                <a:gd name="T7" fmla="*/ 100 h 163"/>
                <a:gd name="T8" fmla="*/ 69 w 162"/>
                <a:gd name="T9" fmla="*/ 118 h 163"/>
                <a:gd name="T10" fmla="*/ 32 w 162"/>
                <a:gd name="T11" fmla="*/ 140 h 163"/>
                <a:gd name="T12" fmla="*/ 16 w 162"/>
                <a:gd name="T13" fmla="*/ 163 h 163"/>
                <a:gd name="T14" fmla="*/ 0 w 162"/>
                <a:gd name="T15" fmla="*/ 161 h 163"/>
                <a:gd name="T16" fmla="*/ 2 w 162"/>
                <a:gd name="T17" fmla="*/ 157 h 163"/>
                <a:gd name="T18" fmla="*/ 20 w 162"/>
                <a:gd name="T19" fmla="*/ 127 h 163"/>
                <a:gd name="T20" fmla="*/ 50 w 162"/>
                <a:gd name="T21" fmla="*/ 109 h 163"/>
                <a:gd name="T22" fmla="*/ 86 w 162"/>
                <a:gd name="T23" fmla="*/ 87 h 163"/>
                <a:gd name="T24" fmla="*/ 108 w 162"/>
                <a:gd name="T25" fmla="*/ 50 h 163"/>
                <a:gd name="T26" fmla="*/ 127 w 162"/>
                <a:gd name="T27" fmla="*/ 20 h 163"/>
                <a:gd name="T28" fmla="*/ 157 w 162"/>
                <a:gd name="T29" fmla="*/ 2 h 163"/>
                <a:gd name="T30" fmla="*/ 162 w 162"/>
                <a:gd name="T31" fmla="*/ 0 h 163"/>
                <a:gd name="T32" fmla="*/ 162 w 162"/>
                <a:gd name="T33" fmla="*/ 1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2" h="163">
                  <a:moveTo>
                    <a:pt x="162" y="16"/>
                  </a:moveTo>
                  <a:cubicBezTo>
                    <a:pt x="155" y="20"/>
                    <a:pt x="147" y="25"/>
                    <a:pt x="139" y="33"/>
                  </a:cubicBezTo>
                  <a:cubicBezTo>
                    <a:pt x="127" y="45"/>
                    <a:pt x="122" y="58"/>
                    <a:pt x="117" y="69"/>
                  </a:cubicBezTo>
                  <a:cubicBezTo>
                    <a:pt x="113" y="80"/>
                    <a:pt x="109" y="90"/>
                    <a:pt x="99" y="100"/>
                  </a:cubicBezTo>
                  <a:cubicBezTo>
                    <a:pt x="89" y="109"/>
                    <a:pt x="79" y="113"/>
                    <a:pt x="69" y="118"/>
                  </a:cubicBezTo>
                  <a:cubicBezTo>
                    <a:pt x="58" y="122"/>
                    <a:pt x="45" y="127"/>
                    <a:pt x="32" y="140"/>
                  </a:cubicBezTo>
                  <a:cubicBezTo>
                    <a:pt x="24" y="148"/>
                    <a:pt x="20" y="155"/>
                    <a:pt x="16" y="163"/>
                  </a:cubicBezTo>
                  <a:cubicBezTo>
                    <a:pt x="10" y="163"/>
                    <a:pt x="5" y="162"/>
                    <a:pt x="0" y="161"/>
                  </a:cubicBezTo>
                  <a:cubicBezTo>
                    <a:pt x="1" y="160"/>
                    <a:pt x="1" y="158"/>
                    <a:pt x="2" y="157"/>
                  </a:cubicBezTo>
                  <a:cubicBezTo>
                    <a:pt x="6" y="147"/>
                    <a:pt x="10" y="137"/>
                    <a:pt x="20" y="127"/>
                  </a:cubicBezTo>
                  <a:cubicBezTo>
                    <a:pt x="29" y="117"/>
                    <a:pt x="39" y="113"/>
                    <a:pt x="50" y="109"/>
                  </a:cubicBezTo>
                  <a:cubicBezTo>
                    <a:pt x="61" y="104"/>
                    <a:pt x="74" y="99"/>
                    <a:pt x="86" y="87"/>
                  </a:cubicBezTo>
                  <a:cubicBezTo>
                    <a:pt x="99" y="74"/>
                    <a:pt x="104" y="62"/>
                    <a:pt x="108" y="50"/>
                  </a:cubicBezTo>
                  <a:cubicBezTo>
                    <a:pt x="113" y="40"/>
                    <a:pt x="117" y="30"/>
                    <a:pt x="127" y="20"/>
                  </a:cubicBezTo>
                  <a:cubicBezTo>
                    <a:pt x="136" y="10"/>
                    <a:pt x="146" y="6"/>
                    <a:pt x="157" y="2"/>
                  </a:cubicBezTo>
                  <a:cubicBezTo>
                    <a:pt x="159" y="1"/>
                    <a:pt x="160" y="0"/>
                    <a:pt x="162" y="0"/>
                  </a:cubicBezTo>
                  <a:lnTo>
                    <a:pt x="162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31" name="Freeform 53">
              <a:extLst>
                <a:ext uri="{FF2B5EF4-FFF2-40B4-BE49-F238E27FC236}">
                  <a16:creationId xmlns:a16="http://schemas.microsoft.com/office/drawing/2014/main" id="{E5FDCE06-C15C-4BDA-8940-3BB4625B8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51" y="1346"/>
              <a:ext cx="236" cy="236"/>
            </a:xfrm>
            <a:custGeom>
              <a:avLst/>
              <a:gdLst>
                <a:gd name="T0" fmla="*/ 126 w 126"/>
                <a:gd name="T1" fmla="*/ 0 h 126"/>
                <a:gd name="T2" fmla="*/ 0 w 126"/>
                <a:gd name="T3" fmla="*/ 126 h 126"/>
                <a:gd name="T4" fmla="*/ 9 w 126"/>
                <a:gd name="T5" fmla="*/ 115 h 126"/>
                <a:gd name="T6" fmla="*/ 39 w 126"/>
                <a:gd name="T7" fmla="*/ 97 h 126"/>
                <a:gd name="T8" fmla="*/ 76 w 126"/>
                <a:gd name="T9" fmla="*/ 75 h 126"/>
                <a:gd name="T10" fmla="*/ 98 w 126"/>
                <a:gd name="T11" fmla="*/ 39 h 126"/>
                <a:gd name="T12" fmla="*/ 116 w 126"/>
                <a:gd name="T13" fmla="*/ 8 h 126"/>
                <a:gd name="T14" fmla="*/ 126 w 126"/>
                <a:gd name="T1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6" h="126">
                  <a:moveTo>
                    <a:pt x="126" y="0"/>
                  </a:moveTo>
                  <a:cubicBezTo>
                    <a:pt x="121" y="68"/>
                    <a:pt x="67" y="121"/>
                    <a:pt x="0" y="126"/>
                  </a:cubicBezTo>
                  <a:cubicBezTo>
                    <a:pt x="3" y="122"/>
                    <a:pt x="5" y="119"/>
                    <a:pt x="9" y="115"/>
                  </a:cubicBezTo>
                  <a:cubicBezTo>
                    <a:pt x="19" y="105"/>
                    <a:pt x="29" y="101"/>
                    <a:pt x="39" y="97"/>
                  </a:cubicBezTo>
                  <a:cubicBezTo>
                    <a:pt x="51" y="93"/>
                    <a:pt x="63" y="88"/>
                    <a:pt x="76" y="75"/>
                  </a:cubicBezTo>
                  <a:cubicBezTo>
                    <a:pt x="88" y="63"/>
                    <a:pt x="93" y="50"/>
                    <a:pt x="98" y="39"/>
                  </a:cubicBezTo>
                  <a:cubicBezTo>
                    <a:pt x="102" y="28"/>
                    <a:pt x="106" y="18"/>
                    <a:pt x="116" y="8"/>
                  </a:cubicBezTo>
                  <a:cubicBezTo>
                    <a:pt x="119" y="5"/>
                    <a:pt x="122" y="3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32" name="Freeform 54">
              <a:extLst>
                <a:ext uri="{FF2B5EF4-FFF2-40B4-BE49-F238E27FC236}">
                  <a16:creationId xmlns:a16="http://schemas.microsoft.com/office/drawing/2014/main" id="{66E72FF1-3B96-47D0-BD5E-2581F5E0AF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24" y="1198"/>
              <a:ext cx="363" cy="371"/>
            </a:xfrm>
            <a:custGeom>
              <a:avLst/>
              <a:gdLst>
                <a:gd name="T0" fmla="*/ 194 w 194"/>
                <a:gd name="T1" fmla="*/ 20 h 198"/>
                <a:gd name="T2" fmla="*/ 182 w 194"/>
                <a:gd name="T3" fmla="*/ 27 h 198"/>
                <a:gd name="T4" fmla="*/ 146 w 194"/>
                <a:gd name="T5" fmla="*/ 49 h 198"/>
                <a:gd name="T6" fmla="*/ 124 w 194"/>
                <a:gd name="T7" fmla="*/ 86 h 198"/>
                <a:gd name="T8" fmla="*/ 106 w 194"/>
                <a:gd name="T9" fmla="*/ 116 h 198"/>
                <a:gd name="T10" fmla="*/ 75 w 194"/>
                <a:gd name="T11" fmla="*/ 134 h 198"/>
                <a:gd name="T12" fmla="*/ 39 w 194"/>
                <a:gd name="T13" fmla="*/ 156 h 198"/>
                <a:gd name="T14" fmla="*/ 17 w 194"/>
                <a:gd name="T15" fmla="*/ 193 h 198"/>
                <a:gd name="T16" fmla="*/ 15 w 194"/>
                <a:gd name="T17" fmla="*/ 198 h 198"/>
                <a:gd name="T18" fmla="*/ 0 w 194"/>
                <a:gd name="T19" fmla="*/ 192 h 198"/>
                <a:gd name="T20" fmla="*/ 8 w 194"/>
                <a:gd name="T21" fmla="*/ 174 h 198"/>
                <a:gd name="T22" fmla="*/ 26 w 194"/>
                <a:gd name="T23" fmla="*/ 143 h 198"/>
                <a:gd name="T24" fmla="*/ 56 w 194"/>
                <a:gd name="T25" fmla="*/ 125 h 198"/>
                <a:gd name="T26" fmla="*/ 93 w 194"/>
                <a:gd name="T27" fmla="*/ 103 h 198"/>
                <a:gd name="T28" fmla="*/ 115 w 194"/>
                <a:gd name="T29" fmla="*/ 67 h 198"/>
                <a:gd name="T30" fmla="*/ 133 w 194"/>
                <a:gd name="T31" fmla="*/ 36 h 198"/>
                <a:gd name="T32" fmla="*/ 164 w 194"/>
                <a:gd name="T33" fmla="*/ 18 h 198"/>
                <a:gd name="T34" fmla="*/ 194 w 194"/>
                <a:gd name="T35" fmla="*/ 0 h 198"/>
                <a:gd name="T36" fmla="*/ 194 w 194"/>
                <a:gd name="T37" fmla="*/ 2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4" h="198">
                  <a:moveTo>
                    <a:pt x="194" y="20"/>
                  </a:moveTo>
                  <a:cubicBezTo>
                    <a:pt x="194" y="20"/>
                    <a:pt x="190" y="24"/>
                    <a:pt x="182" y="27"/>
                  </a:cubicBezTo>
                  <a:cubicBezTo>
                    <a:pt x="171" y="32"/>
                    <a:pt x="158" y="37"/>
                    <a:pt x="146" y="49"/>
                  </a:cubicBezTo>
                  <a:cubicBezTo>
                    <a:pt x="133" y="62"/>
                    <a:pt x="128" y="74"/>
                    <a:pt x="124" y="86"/>
                  </a:cubicBezTo>
                  <a:cubicBezTo>
                    <a:pt x="120" y="96"/>
                    <a:pt x="116" y="106"/>
                    <a:pt x="106" y="116"/>
                  </a:cubicBezTo>
                  <a:cubicBezTo>
                    <a:pt x="96" y="126"/>
                    <a:pt x="86" y="130"/>
                    <a:pt x="75" y="134"/>
                  </a:cubicBezTo>
                  <a:cubicBezTo>
                    <a:pt x="64" y="139"/>
                    <a:pt x="51" y="144"/>
                    <a:pt x="39" y="156"/>
                  </a:cubicBezTo>
                  <a:cubicBezTo>
                    <a:pt x="26" y="169"/>
                    <a:pt x="21" y="181"/>
                    <a:pt x="17" y="193"/>
                  </a:cubicBezTo>
                  <a:cubicBezTo>
                    <a:pt x="16" y="194"/>
                    <a:pt x="15" y="196"/>
                    <a:pt x="15" y="198"/>
                  </a:cubicBezTo>
                  <a:cubicBezTo>
                    <a:pt x="10" y="196"/>
                    <a:pt x="5" y="194"/>
                    <a:pt x="0" y="192"/>
                  </a:cubicBezTo>
                  <a:cubicBezTo>
                    <a:pt x="3" y="186"/>
                    <a:pt x="6" y="180"/>
                    <a:pt x="8" y="174"/>
                  </a:cubicBezTo>
                  <a:cubicBezTo>
                    <a:pt x="12" y="163"/>
                    <a:pt x="16" y="153"/>
                    <a:pt x="26" y="143"/>
                  </a:cubicBezTo>
                  <a:cubicBezTo>
                    <a:pt x="36" y="133"/>
                    <a:pt x="46" y="130"/>
                    <a:pt x="56" y="125"/>
                  </a:cubicBezTo>
                  <a:cubicBezTo>
                    <a:pt x="68" y="121"/>
                    <a:pt x="80" y="116"/>
                    <a:pt x="93" y="103"/>
                  </a:cubicBezTo>
                  <a:cubicBezTo>
                    <a:pt x="105" y="91"/>
                    <a:pt x="111" y="78"/>
                    <a:pt x="115" y="67"/>
                  </a:cubicBezTo>
                  <a:cubicBezTo>
                    <a:pt x="119" y="56"/>
                    <a:pt x="123" y="46"/>
                    <a:pt x="133" y="36"/>
                  </a:cubicBezTo>
                  <a:cubicBezTo>
                    <a:pt x="143" y="26"/>
                    <a:pt x="153" y="22"/>
                    <a:pt x="164" y="18"/>
                  </a:cubicBezTo>
                  <a:cubicBezTo>
                    <a:pt x="174" y="13"/>
                    <a:pt x="184" y="9"/>
                    <a:pt x="194" y="0"/>
                  </a:cubicBezTo>
                  <a:lnTo>
                    <a:pt x="194" y="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 dirty="0"/>
            </a:p>
          </p:txBody>
        </p:sp>
        <p:sp>
          <p:nvSpPr>
            <p:cNvPr id="133" name="Freeform 55">
              <a:extLst>
                <a:ext uri="{FF2B5EF4-FFF2-40B4-BE49-F238E27FC236}">
                  <a16:creationId xmlns:a16="http://schemas.microsoft.com/office/drawing/2014/main" id="{9F2043D7-7D2B-440F-B941-5EF6B2E1E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79" y="1098"/>
              <a:ext cx="235" cy="250"/>
            </a:xfrm>
            <a:custGeom>
              <a:avLst/>
              <a:gdLst>
                <a:gd name="T0" fmla="*/ 108 w 125"/>
                <a:gd name="T1" fmla="*/ 133 h 133"/>
                <a:gd name="T2" fmla="*/ 0 w 125"/>
                <a:gd name="T3" fmla="*/ 26 h 133"/>
                <a:gd name="T4" fmla="*/ 0 w 125"/>
                <a:gd name="T5" fmla="*/ 0 h 133"/>
                <a:gd name="T6" fmla="*/ 125 w 125"/>
                <a:gd name="T7" fmla="*/ 124 h 133"/>
                <a:gd name="T8" fmla="*/ 108 w 125"/>
                <a:gd name="T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33">
                  <a:moveTo>
                    <a:pt x="108" y="133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19" y="128"/>
                    <a:pt x="114" y="131"/>
                    <a:pt x="108" y="1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34" name="Freeform 56">
              <a:extLst>
                <a:ext uri="{FF2B5EF4-FFF2-40B4-BE49-F238E27FC236}">
                  <a16:creationId xmlns:a16="http://schemas.microsoft.com/office/drawing/2014/main" id="{BF6D34FE-386E-4410-B74A-D6B7DF0EDB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9" y="806"/>
              <a:ext cx="474" cy="309"/>
            </a:xfrm>
            <a:custGeom>
              <a:avLst/>
              <a:gdLst>
                <a:gd name="T0" fmla="*/ 474 w 474"/>
                <a:gd name="T1" fmla="*/ 0 h 309"/>
                <a:gd name="T2" fmla="*/ 256 w 474"/>
                <a:gd name="T3" fmla="*/ 217 h 309"/>
                <a:gd name="T4" fmla="*/ 228 w 474"/>
                <a:gd name="T5" fmla="*/ 246 h 309"/>
                <a:gd name="T6" fmla="*/ 228 w 474"/>
                <a:gd name="T7" fmla="*/ 246 h 309"/>
                <a:gd name="T8" fmla="*/ 166 w 474"/>
                <a:gd name="T9" fmla="*/ 309 h 309"/>
                <a:gd name="T10" fmla="*/ 142 w 474"/>
                <a:gd name="T11" fmla="*/ 283 h 309"/>
                <a:gd name="T12" fmla="*/ 427 w 474"/>
                <a:gd name="T13" fmla="*/ 0 h 309"/>
                <a:gd name="T14" fmla="*/ 474 w 474"/>
                <a:gd name="T15" fmla="*/ 0 h 309"/>
                <a:gd name="T16" fmla="*/ 378 w 474"/>
                <a:gd name="T17" fmla="*/ 0 h 309"/>
                <a:gd name="T18" fmla="*/ 118 w 474"/>
                <a:gd name="T19" fmla="*/ 261 h 309"/>
                <a:gd name="T20" fmla="*/ 95 w 474"/>
                <a:gd name="T21" fmla="*/ 236 h 309"/>
                <a:gd name="T22" fmla="*/ 331 w 474"/>
                <a:gd name="T23" fmla="*/ 0 h 309"/>
                <a:gd name="T24" fmla="*/ 378 w 474"/>
                <a:gd name="T25" fmla="*/ 0 h 309"/>
                <a:gd name="T26" fmla="*/ 285 w 474"/>
                <a:gd name="T27" fmla="*/ 0 h 309"/>
                <a:gd name="T28" fmla="*/ 71 w 474"/>
                <a:gd name="T29" fmla="*/ 212 h 309"/>
                <a:gd name="T30" fmla="*/ 47 w 474"/>
                <a:gd name="T31" fmla="*/ 189 h 309"/>
                <a:gd name="T32" fmla="*/ 236 w 474"/>
                <a:gd name="T33" fmla="*/ 0 h 309"/>
                <a:gd name="T34" fmla="*/ 285 w 474"/>
                <a:gd name="T35" fmla="*/ 0 h 309"/>
                <a:gd name="T36" fmla="*/ 140 w 474"/>
                <a:gd name="T37" fmla="*/ 0 h 309"/>
                <a:gd name="T38" fmla="*/ 189 w 474"/>
                <a:gd name="T39" fmla="*/ 0 h 309"/>
                <a:gd name="T40" fmla="*/ 24 w 474"/>
                <a:gd name="T41" fmla="*/ 165 h 309"/>
                <a:gd name="T42" fmla="*/ 0 w 474"/>
                <a:gd name="T43" fmla="*/ 141 h 309"/>
                <a:gd name="T44" fmla="*/ 140 w 474"/>
                <a:gd name="T45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4" h="309">
                  <a:moveTo>
                    <a:pt x="474" y="0"/>
                  </a:moveTo>
                  <a:lnTo>
                    <a:pt x="256" y="217"/>
                  </a:lnTo>
                  <a:lnTo>
                    <a:pt x="228" y="246"/>
                  </a:lnTo>
                  <a:lnTo>
                    <a:pt x="228" y="246"/>
                  </a:lnTo>
                  <a:lnTo>
                    <a:pt x="166" y="309"/>
                  </a:lnTo>
                  <a:lnTo>
                    <a:pt x="142" y="283"/>
                  </a:lnTo>
                  <a:lnTo>
                    <a:pt x="427" y="0"/>
                  </a:lnTo>
                  <a:lnTo>
                    <a:pt x="474" y="0"/>
                  </a:lnTo>
                  <a:close/>
                  <a:moveTo>
                    <a:pt x="378" y="0"/>
                  </a:moveTo>
                  <a:lnTo>
                    <a:pt x="118" y="261"/>
                  </a:lnTo>
                  <a:lnTo>
                    <a:pt x="95" y="236"/>
                  </a:lnTo>
                  <a:lnTo>
                    <a:pt x="331" y="0"/>
                  </a:lnTo>
                  <a:lnTo>
                    <a:pt x="378" y="0"/>
                  </a:lnTo>
                  <a:close/>
                  <a:moveTo>
                    <a:pt x="285" y="0"/>
                  </a:moveTo>
                  <a:lnTo>
                    <a:pt x="71" y="212"/>
                  </a:lnTo>
                  <a:lnTo>
                    <a:pt x="47" y="189"/>
                  </a:lnTo>
                  <a:lnTo>
                    <a:pt x="236" y="0"/>
                  </a:lnTo>
                  <a:lnTo>
                    <a:pt x="285" y="0"/>
                  </a:lnTo>
                  <a:close/>
                  <a:moveTo>
                    <a:pt x="140" y="0"/>
                  </a:moveTo>
                  <a:lnTo>
                    <a:pt x="189" y="0"/>
                  </a:lnTo>
                  <a:lnTo>
                    <a:pt x="24" y="165"/>
                  </a:lnTo>
                  <a:lnTo>
                    <a:pt x="0" y="141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35" name="Freeform 57">
              <a:extLst>
                <a:ext uri="{FF2B5EF4-FFF2-40B4-BE49-F238E27FC236}">
                  <a16:creationId xmlns:a16="http://schemas.microsoft.com/office/drawing/2014/main" id="{49B39205-DE05-4974-B390-95E0BC6B6C3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34" y="806"/>
              <a:ext cx="665" cy="502"/>
            </a:xfrm>
            <a:custGeom>
              <a:avLst/>
              <a:gdLst>
                <a:gd name="T0" fmla="*/ 179 w 355"/>
                <a:gd name="T1" fmla="*/ 0 h 268"/>
                <a:gd name="T2" fmla="*/ 355 w 355"/>
                <a:gd name="T3" fmla="*/ 176 h 268"/>
                <a:gd name="T4" fmla="*/ 339 w 355"/>
                <a:gd name="T5" fmla="*/ 184 h 268"/>
                <a:gd name="T6" fmla="*/ 338 w 355"/>
                <a:gd name="T7" fmla="*/ 185 h 268"/>
                <a:gd name="T8" fmla="*/ 153 w 355"/>
                <a:gd name="T9" fmla="*/ 0 h 268"/>
                <a:gd name="T10" fmla="*/ 179 w 355"/>
                <a:gd name="T11" fmla="*/ 0 h 268"/>
                <a:gd name="T12" fmla="*/ 128 w 355"/>
                <a:gd name="T13" fmla="*/ 0 h 268"/>
                <a:gd name="T14" fmla="*/ 321 w 355"/>
                <a:gd name="T15" fmla="*/ 193 h 268"/>
                <a:gd name="T16" fmla="*/ 306 w 355"/>
                <a:gd name="T17" fmla="*/ 204 h 268"/>
                <a:gd name="T18" fmla="*/ 102 w 355"/>
                <a:gd name="T19" fmla="*/ 0 h 268"/>
                <a:gd name="T20" fmla="*/ 128 w 355"/>
                <a:gd name="T21" fmla="*/ 0 h 268"/>
                <a:gd name="T22" fmla="*/ 77 w 355"/>
                <a:gd name="T23" fmla="*/ 0 h 268"/>
                <a:gd name="T24" fmla="*/ 294 w 355"/>
                <a:gd name="T25" fmla="*/ 217 h 268"/>
                <a:gd name="T26" fmla="*/ 285 w 355"/>
                <a:gd name="T27" fmla="*/ 234 h 268"/>
                <a:gd name="T28" fmla="*/ 51 w 355"/>
                <a:gd name="T29" fmla="*/ 0 h 268"/>
                <a:gd name="T30" fmla="*/ 77 w 355"/>
                <a:gd name="T31" fmla="*/ 0 h 268"/>
                <a:gd name="T32" fmla="*/ 26 w 355"/>
                <a:gd name="T33" fmla="*/ 0 h 268"/>
                <a:gd name="T34" fmla="*/ 278 w 355"/>
                <a:gd name="T35" fmla="*/ 251 h 268"/>
                <a:gd name="T36" fmla="*/ 268 w 355"/>
                <a:gd name="T37" fmla="*/ 268 h 268"/>
                <a:gd name="T38" fmla="*/ 131 w 355"/>
                <a:gd name="T39" fmla="*/ 131 h 268"/>
                <a:gd name="T40" fmla="*/ 131 w 355"/>
                <a:gd name="T41" fmla="*/ 131 h 268"/>
                <a:gd name="T42" fmla="*/ 130 w 355"/>
                <a:gd name="T43" fmla="*/ 129 h 268"/>
                <a:gd name="T44" fmla="*/ 53 w 355"/>
                <a:gd name="T45" fmla="*/ 52 h 268"/>
                <a:gd name="T46" fmla="*/ 41 w 355"/>
                <a:gd name="T47" fmla="*/ 41 h 268"/>
                <a:gd name="T48" fmla="*/ 41 w 355"/>
                <a:gd name="T49" fmla="*/ 41 h 268"/>
                <a:gd name="T50" fmla="*/ 23 w 355"/>
                <a:gd name="T51" fmla="*/ 23 h 268"/>
                <a:gd name="T52" fmla="*/ 23 w 355"/>
                <a:gd name="T53" fmla="*/ 23 h 268"/>
                <a:gd name="T54" fmla="*/ 23 w 355"/>
                <a:gd name="T55" fmla="*/ 22 h 268"/>
                <a:gd name="T56" fmla="*/ 0 w 355"/>
                <a:gd name="T57" fmla="*/ 0 h 268"/>
                <a:gd name="T58" fmla="*/ 26 w 355"/>
                <a:gd name="T5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5" h="268">
                  <a:moveTo>
                    <a:pt x="179" y="0"/>
                  </a:moveTo>
                  <a:cubicBezTo>
                    <a:pt x="355" y="176"/>
                    <a:pt x="355" y="176"/>
                    <a:pt x="355" y="176"/>
                  </a:cubicBezTo>
                  <a:cubicBezTo>
                    <a:pt x="350" y="179"/>
                    <a:pt x="344" y="182"/>
                    <a:pt x="339" y="184"/>
                  </a:cubicBezTo>
                  <a:cubicBezTo>
                    <a:pt x="339" y="184"/>
                    <a:pt x="338" y="184"/>
                    <a:pt x="338" y="185"/>
                  </a:cubicBezTo>
                  <a:cubicBezTo>
                    <a:pt x="153" y="0"/>
                    <a:pt x="153" y="0"/>
                    <a:pt x="153" y="0"/>
                  </a:cubicBezTo>
                  <a:lnTo>
                    <a:pt x="179" y="0"/>
                  </a:lnTo>
                  <a:close/>
                  <a:moveTo>
                    <a:pt x="128" y="0"/>
                  </a:moveTo>
                  <a:cubicBezTo>
                    <a:pt x="321" y="193"/>
                    <a:pt x="321" y="193"/>
                    <a:pt x="321" y="193"/>
                  </a:cubicBezTo>
                  <a:cubicBezTo>
                    <a:pt x="316" y="196"/>
                    <a:pt x="312" y="199"/>
                    <a:pt x="306" y="204"/>
                  </a:cubicBezTo>
                  <a:cubicBezTo>
                    <a:pt x="102" y="0"/>
                    <a:pt x="102" y="0"/>
                    <a:pt x="102" y="0"/>
                  </a:cubicBezTo>
                  <a:lnTo>
                    <a:pt x="128" y="0"/>
                  </a:lnTo>
                  <a:close/>
                  <a:moveTo>
                    <a:pt x="77" y="0"/>
                  </a:moveTo>
                  <a:cubicBezTo>
                    <a:pt x="294" y="217"/>
                    <a:pt x="294" y="217"/>
                    <a:pt x="294" y="217"/>
                  </a:cubicBezTo>
                  <a:cubicBezTo>
                    <a:pt x="290" y="223"/>
                    <a:pt x="288" y="228"/>
                    <a:pt x="285" y="234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77" y="0"/>
                  </a:lnTo>
                  <a:close/>
                  <a:moveTo>
                    <a:pt x="26" y="0"/>
                  </a:moveTo>
                  <a:cubicBezTo>
                    <a:pt x="278" y="251"/>
                    <a:pt x="278" y="251"/>
                    <a:pt x="278" y="251"/>
                  </a:cubicBezTo>
                  <a:cubicBezTo>
                    <a:pt x="275" y="257"/>
                    <a:pt x="272" y="262"/>
                    <a:pt x="268" y="268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36" name="Freeform 58">
              <a:extLst>
                <a:ext uri="{FF2B5EF4-FFF2-40B4-BE49-F238E27FC236}">
                  <a16:creationId xmlns:a16="http://schemas.microsoft.com/office/drawing/2014/main" id="{D60BD95D-64C8-4CA9-BAA6-C578B4815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896"/>
              <a:ext cx="915" cy="890"/>
            </a:xfrm>
            <a:custGeom>
              <a:avLst/>
              <a:gdLst>
                <a:gd name="T0" fmla="*/ 244 w 488"/>
                <a:gd name="T1" fmla="*/ 475 h 475"/>
                <a:gd name="T2" fmla="*/ 488 w 488"/>
                <a:gd name="T3" fmla="*/ 231 h 475"/>
                <a:gd name="T4" fmla="*/ 488 w 488"/>
                <a:gd name="T5" fmla="*/ 0 h 475"/>
                <a:gd name="T6" fmla="*/ 470 w 488"/>
                <a:gd name="T7" fmla="*/ 18 h 475"/>
                <a:gd name="T8" fmla="*/ 470 w 488"/>
                <a:gd name="T9" fmla="*/ 231 h 475"/>
                <a:gd name="T10" fmla="*/ 244 w 488"/>
                <a:gd name="T11" fmla="*/ 457 h 475"/>
                <a:gd name="T12" fmla="*/ 18 w 488"/>
                <a:gd name="T13" fmla="*/ 231 h 475"/>
                <a:gd name="T14" fmla="*/ 18 w 488"/>
                <a:gd name="T15" fmla="*/ 18 h 475"/>
                <a:gd name="T16" fmla="*/ 0 w 488"/>
                <a:gd name="T17" fmla="*/ 0 h 475"/>
                <a:gd name="T18" fmla="*/ 0 w 488"/>
                <a:gd name="T19" fmla="*/ 231 h 475"/>
                <a:gd name="T20" fmla="*/ 244 w 488"/>
                <a:gd name="T21" fmla="*/ 475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8" h="475">
                  <a:moveTo>
                    <a:pt x="244" y="475"/>
                  </a:moveTo>
                  <a:cubicBezTo>
                    <a:pt x="379" y="475"/>
                    <a:pt x="488" y="366"/>
                    <a:pt x="488" y="231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70" y="18"/>
                    <a:pt x="470" y="18"/>
                    <a:pt x="470" y="18"/>
                  </a:cubicBezTo>
                  <a:cubicBezTo>
                    <a:pt x="470" y="231"/>
                    <a:pt x="470" y="231"/>
                    <a:pt x="470" y="231"/>
                  </a:cubicBezTo>
                  <a:cubicBezTo>
                    <a:pt x="470" y="356"/>
                    <a:pt x="369" y="457"/>
                    <a:pt x="244" y="457"/>
                  </a:cubicBezTo>
                  <a:cubicBezTo>
                    <a:pt x="119" y="457"/>
                    <a:pt x="18" y="356"/>
                    <a:pt x="18" y="231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0" y="366"/>
                    <a:pt x="109" y="475"/>
                    <a:pt x="244" y="4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37" name="Freeform 59">
              <a:extLst>
                <a:ext uri="{FF2B5EF4-FFF2-40B4-BE49-F238E27FC236}">
                  <a16:creationId xmlns:a16="http://schemas.microsoft.com/office/drawing/2014/main" id="{89EAF83E-2E22-4E99-B1C2-A9BE52A345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45" y="964"/>
              <a:ext cx="779" cy="754"/>
            </a:xfrm>
            <a:custGeom>
              <a:avLst/>
              <a:gdLst>
                <a:gd name="T0" fmla="*/ 208 w 416"/>
                <a:gd name="T1" fmla="*/ 403 h 403"/>
                <a:gd name="T2" fmla="*/ 416 w 416"/>
                <a:gd name="T3" fmla="*/ 195 h 403"/>
                <a:gd name="T4" fmla="*/ 416 w 416"/>
                <a:gd name="T5" fmla="*/ 0 h 403"/>
                <a:gd name="T6" fmla="*/ 397 w 416"/>
                <a:gd name="T7" fmla="*/ 18 h 403"/>
                <a:gd name="T8" fmla="*/ 397 w 416"/>
                <a:gd name="T9" fmla="*/ 195 h 403"/>
                <a:gd name="T10" fmla="*/ 208 w 416"/>
                <a:gd name="T11" fmla="*/ 385 h 403"/>
                <a:gd name="T12" fmla="*/ 18 w 416"/>
                <a:gd name="T13" fmla="*/ 195 h 403"/>
                <a:gd name="T14" fmla="*/ 18 w 416"/>
                <a:gd name="T15" fmla="*/ 18 h 403"/>
                <a:gd name="T16" fmla="*/ 0 w 416"/>
                <a:gd name="T17" fmla="*/ 0 h 403"/>
                <a:gd name="T18" fmla="*/ 0 w 416"/>
                <a:gd name="T19" fmla="*/ 195 h 403"/>
                <a:gd name="T20" fmla="*/ 208 w 416"/>
                <a:gd name="T21" fmla="*/ 403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6" h="403">
                  <a:moveTo>
                    <a:pt x="208" y="403"/>
                  </a:moveTo>
                  <a:cubicBezTo>
                    <a:pt x="323" y="403"/>
                    <a:pt x="416" y="310"/>
                    <a:pt x="416" y="195"/>
                  </a:cubicBezTo>
                  <a:cubicBezTo>
                    <a:pt x="416" y="0"/>
                    <a:pt x="416" y="0"/>
                    <a:pt x="416" y="0"/>
                  </a:cubicBezTo>
                  <a:cubicBezTo>
                    <a:pt x="397" y="18"/>
                    <a:pt x="397" y="18"/>
                    <a:pt x="397" y="18"/>
                  </a:cubicBezTo>
                  <a:cubicBezTo>
                    <a:pt x="397" y="195"/>
                    <a:pt x="397" y="195"/>
                    <a:pt x="397" y="195"/>
                  </a:cubicBezTo>
                  <a:cubicBezTo>
                    <a:pt x="397" y="300"/>
                    <a:pt x="313" y="385"/>
                    <a:pt x="208" y="385"/>
                  </a:cubicBezTo>
                  <a:cubicBezTo>
                    <a:pt x="103" y="385"/>
                    <a:pt x="18" y="300"/>
                    <a:pt x="18" y="195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5"/>
                    <a:pt x="0" y="195"/>
                    <a:pt x="0" y="195"/>
                  </a:cubicBezTo>
                  <a:cubicBezTo>
                    <a:pt x="0" y="310"/>
                    <a:pt x="93" y="403"/>
                    <a:pt x="208" y="4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804FD977-94FB-47D4-8710-00CE0869D7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829"/>
              <a:ext cx="1049" cy="1024"/>
            </a:xfrm>
            <a:custGeom>
              <a:avLst/>
              <a:gdLst>
                <a:gd name="T0" fmla="*/ 542 w 560"/>
                <a:gd name="T1" fmla="*/ 18 h 547"/>
                <a:gd name="T2" fmla="*/ 542 w 560"/>
                <a:gd name="T3" fmla="*/ 267 h 547"/>
                <a:gd name="T4" fmla="*/ 280 w 560"/>
                <a:gd name="T5" fmla="*/ 529 h 547"/>
                <a:gd name="T6" fmla="*/ 18 w 560"/>
                <a:gd name="T7" fmla="*/ 267 h 547"/>
                <a:gd name="T8" fmla="*/ 18 w 560"/>
                <a:gd name="T9" fmla="*/ 18 h 547"/>
                <a:gd name="T10" fmla="*/ 0 w 560"/>
                <a:gd name="T11" fmla="*/ 0 h 547"/>
                <a:gd name="T12" fmla="*/ 0 w 560"/>
                <a:gd name="T13" fmla="*/ 0 h 547"/>
                <a:gd name="T14" fmla="*/ 0 w 560"/>
                <a:gd name="T15" fmla="*/ 267 h 547"/>
                <a:gd name="T16" fmla="*/ 280 w 560"/>
                <a:gd name="T17" fmla="*/ 547 h 547"/>
                <a:gd name="T18" fmla="*/ 280 w 560"/>
                <a:gd name="T19" fmla="*/ 547 h 547"/>
                <a:gd name="T20" fmla="*/ 560 w 560"/>
                <a:gd name="T21" fmla="*/ 267 h 547"/>
                <a:gd name="T22" fmla="*/ 560 w 560"/>
                <a:gd name="T23" fmla="*/ 0 h 547"/>
                <a:gd name="T24" fmla="*/ 560 w 560"/>
                <a:gd name="T25" fmla="*/ 0 h 547"/>
                <a:gd name="T26" fmla="*/ 542 w 560"/>
                <a:gd name="T27" fmla="*/ 18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0" h="547">
                  <a:moveTo>
                    <a:pt x="542" y="18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42" y="412"/>
                    <a:pt x="425" y="529"/>
                    <a:pt x="280" y="529"/>
                  </a:cubicBezTo>
                  <a:cubicBezTo>
                    <a:pt x="135" y="529"/>
                    <a:pt x="18" y="412"/>
                    <a:pt x="18" y="26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422"/>
                    <a:pt x="125" y="547"/>
                    <a:pt x="280" y="547"/>
                  </a:cubicBezTo>
                  <a:cubicBezTo>
                    <a:pt x="280" y="547"/>
                    <a:pt x="280" y="547"/>
                    <a:pt x="280" y="547"/>
                  </a:cubicBezTo>
                  <a:cubicBezTo>
                    <a:pt x="435" y="547"/>
                    <a:pt x="560" y="422"/>
                    <a:pt x="560" y="267"/>
                  </a:cubicBezTo>
                  <a:cubicBezTo>
                    <a:pt x="560" y="0"/>
                    <a:pt x="560" y="0"/>
                    <a:pt x="560" y="0"/>
                  </a:cubicBezTo>
                  <a:cubicBezTo>
                    <a:pt x="560" y="0"/>
                    <a:pt x="560" y="0"/>
                    <a:pt x="560" y="0"/>
                  </a:cubicBezTo>
                  <a:lnTo>
                    <a:pt x="542" y="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 dirty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76389089-28D0-4658-979A-5801220DC2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2" y="1031"/>
              <a:ext cx="643" cy="620"/>
            </a:xfrm>
            <a:custGeom>
              <a:avLst/>
              <a:gdLst>
                <a:gd name="T0" fmla="*/ 172 w 343"/>
                <a:gd name="T1" fmla="*/ 331 h 331"/>
                <a:gd name="T2" fmla="*/ 343 w 343"/>
                <a:gd name="T3" fmla="*/ 159 h 331"/>
                <a:gd name="T4" fmla="*/ 343 w 343"/>
                <a:gd name="T5" fmla="*/ 0 h 331"/>
                <a:gd name="T6" fmla="*/ 325 w 343"/>
                <a:gd name="T7" fmla="*/ 19 h 331"/>
                <a:gd name="T8" fmla="*/ 325 w 343"/>
                <a:gd name="T9" fmla="*/ 159 h 331"/>
                <a:gd name="T10" fmla="*/ 172 w 343"/>
                <a:gd name="T11" fmla="*/ 313 h 331"/>
                <a:gd name="T12" fmla="*/ 19 w 343"/>
                <a:gd name="T13" fmla="*/ 159 h 331"/>
                <a:gd name="T14" fmla="*/ 19 w 343"/>
                <a:gd name="T15" fmla="*/ 19 h 331"/>
                <a:gd name="T16" fmla="*/ 0 w 343"/>
                <a:gd name="T17" fmla="*/ 0 h 331"/>
                <a:gd name="T18" fmla="*/ 0 w 343"/>
                <a:gd name="T19" fmla="*/ 159 h 331"/>
                <a:gd name="T20" fmla="*/ 172 w 343"/>
                <a:gd name="T21" fmla="*/ 331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3" h="331">
                  <a:moveTo>
                    <a:pt x="172" y="331"/>
                  </a:moveTo>
                  <a:cubicBezTo>
                    <a:pt x="267" y="331"/>
                    <a:pt x="343" y="254"/>
                    <a:pt x="343" y="159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325" y="19"/>
                    <a:pt x="325" y="19"/>
                    <a:pt x="325" y="19"/>
                  </a:cubicBezTo>
                  <a:cubicBezTo>
                    <a:pt x="325" y="159"/>
                    <a:pt x="325" y="159"/>
                    <a:pt x="325" y="159"/>
                  </a:cubicBezTo>
                  <a:cubicBezTo>
                    <a:pt x="325" y="244"/>
                    <a:pt x="257" y="313"/>
                    <a:pt x="172" y="313"/>
                  </a:cubicBezTo>
                  <a:cubicBezTo>
                    <a:pt x="87" y="313"/>
                    <a:pt x="19" y="244"/>
                    <a:pt x="19" y="15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254"/>
                    <a:pt x="77" y="331"/>
                    <a:pt x="172" y="3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40" name="Freeform 62">
              <a:extLst>
                <a:ext uri="{FF2B5EF4-FFF2-40B4-BE49-F238E27FC236}">
                  <a16:creationId xmlns:a16="http://schemas.microsoft.com/office/drawing/2014/main" id="{611A1921-94D8-4BB1-9147-A0B811B2E0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7" y="2114"/>
              <a:ext cx="137" cy="129"/>
            </a:xfrm>
            <a:custGeom>
              <a:avLst/>
              <a:gdLst>
                <a:gd name="T0" fmla="*/ 88 w 137"/>
                <a:gd name="T1" fmla="*/ 129 h 129"/>
                <a:gd name="T2" fmla="*/ 50 w 137"/>
                <a:gd name="T3" fmla="*/ 129 h 129"/>
                <a:gd name="T4" fmla="*/ 0 w 137"/>
                <a:gd name="T5" fmla="*/ 0 h 129"/>
                <a:gd name="T6" fmla="*/ 33 w 137"/>
                <a:gd name="T7" fmla="*/ 0 h 129"/>
                <a:gd name="T8" fmla="*/ 69 w 137"/>
                <a:gd name="T9" fmla="*/ 97 h 129"/>
                <a:gd name="T10" fmla="*/ 103 w 137"/>
                <a:gd name="T11" fmla="*/ 0 h 129"/>
                <a:gd name="T12" fmla="*/ 137 w 137"/>
                <a:gd name="T13" fmla="*/ 0 h 129"/>
                <a:gd name="T14" fmla="*/ 88 w 137"/>
                <a:gd name="T15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129">
                  <a:moveTo>
                    <a:pt x="88" y="129"/>
                  </a:moveTo>
                  <a:lnTo>
                    <a:pt x="50" y="129"/>
                  </a:lnTo>
                  <a:lnTo>
                    <a:pt x="0" y="0"/>
                  </a:lnTo>
                  <a:lnTo>
                    <a:pt x="33" y="0"/>
                  </a:lnTo>
                  <a:lnTo>
                    <a:pt x="69" y="97"/>
                  </a:lnTo>
                  <a:lnTo>
                    <a:pt x="103" y="0"/>
                  </a:lnTo>
                  <a:lnTo>
                    <a:pt x="137" y="0"/>
                  </a:lnTo>
                  <a:lnTo>
                    <a:pt x="88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41" name="Freeform 63">
              <a:extLst>
                <a:ext uri="{FF2B5EF4-FFF2-40B4-BE49-F238E27FC236}">
                  <a16:creationId xmlns:a16="http://schemas.microsoft.com/office/drawing/2014/main" id="{DBCCDBAE-833F-4E5A-B312-3924D872F1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35" y="2114"/>
              <a:ext cx="138" cy="129"/>
            </a:xfrm>
            <a:custGeom>
              <a:avLst/>
              <a:gdLst>
                <a:gd name="T0" fmla="*/ 138 w 138"/>
                <a:gd name="T1" fmla="*/ 129 h 129"/>
                <a:gd name="T2" fmla="*/ 105 w 138"/>
                <a:gd name="T3" fmla="*/ 129 h 129"/>
                <a:gd name="T4" fmla="*/ 95 w 138"/>
                <a:gd name="T5" fmla="*/ 103 h 129"/>
                <a:gd name="T6" fmla="*/ 43 w 138"/>
                <a:gd name="T7" fmla="*/ 103 h 129"/>
                <a:gd name="T8" fmla="*/ 34 w 138"/>
                <a:gd name="T9" fmla="*/ 129 h 129"/>
                <a:gd name="T10" fmla="*/ 0 w 138"/>
                <a:gd name="T11" fmla="*/ 129 h 129"/>
                <a:gd name="T12" fmla="*/ 50 w 138"/>
                <a:gd name="T13" fmla="*/ 0 h 129"/>
                <a:gd name="T14" fmla="*/ 88 w 138"/>
                <a:gd name="T15" fmla="*/ 0 h 129"/>
                <a:gd name="T16" fmla="*/ 138 w 138"/>
                <a:gd name="T17" fmla="*/ 129 h 129"/>
                <a:gd name="T18" fmla="*/ 52 w 138"/>
                <a:gd name="T19" fmla="*/ 75 h 129"/>
                <a:gd name="T20" fmla="*/ 86 w 138"/>
                <a:gd name="T21" fmla="*/ 75 h 129"/>
                <a:gd name="T22" fmla="*/ 69 w 138"/>
                <a:gd name="T23" fmla="*/ 30 h 129"/>
                <a:gd name="T24" fmla="*/ 52 w 138"/>
                <a:gd name="T25" fmla="*/ 7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129">
                  <a:moveTo>
                    <a:pt x="138" y="129"/>
                  </a:moveTo>
                  <a:lnTo>
                    <a:pt x="105" y="129"/>
                  </a:lnTo>
                  <a:lnTo>
                    <a:pt x="95" y="103"/>
                  </a:lnTo>
                  <a:lnTo>
                    <a:pt x="43" y="103"/>
                  </a:lnTo>
                  <a:lnTo>
                    <a:pt x="34" y="129"/>
                  </a:lnTo>
                  <a:lnTo>
                    <a:pt x="0" y="129"/>
                  </a:lnTo>
                  <a:lnTo>
                    <a:pt x="50" y="0"/>
                  </a:lnTo>
                  <a:lnTo>
                    <a:pt x="88" y="0"/>
                  </a:lnTo>
                  <a:lnTo>
                    <a:pt x="138" y="129"/>
                  </a:lnTo>
                  <a:close/>
                  <a:moveTo>
                    <a:pt x="52" y="75"/>
                  </a:moveTo>
                  <a:lnTo>
                    <a:pt x="86" y="75"/>
                  </a:lnTo>
                  <a:lnTo>
                    <a:pt x="69" y="30"/>
                  </a:lnTo>
                  <a:lnTo>
                    <a:pt x="52" y="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42" name="Freeform 64">
              <a:extLst>
                <a:ext uri="{FF2B5EF4-FFF2-40B4-BE49-F238E27FC236}">
                  <a16:creationId xmlns:a16="http://schemas.microsoft.com/office/drawing/2014/main" id="{A40D08A6-6785-4B85-96BD-E2A2A93EB0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00" y="2114"/>
              <a:ext cx="138" cy="129"/>
            </a:xfrm>
            <a:custGeom>
              <a:avLst/>
              <a:gdLst>
                <a:gd name="T0" fmla="*/ 138 w 138"/>
                <a:gd name="T1" fmla="*/ 129 h 129"/>
                <a:gd name="T2" fmla="*/ 105 w 138"/>
                <a:gd name="T3" fmla="*/ 129 h 129"/>
                <a:gd name="T4" fmla="*/ 95 w 138"/>
                <a:gd name="T5" fmla="*/ 103 h 129"/>
                <a:gd name="T6" fmla="*/ 43 w 138"/>
                <a:gd name="T7" fmla="*/ 103 h 129"/>
                <a:gd name="T8" fmla="*/ 33 w 138"/>
                <a:gd name="T9" fmla="*/ 129 h 129"/>
                <a:gd name="T10" fmla="*/ 0 w 138"/>
                <a:gd name="T11" fmla="*/ 129 h 129"/>
                <a:gd name="T12" fmla="*/ 50 w 138"/>
                <a:gd name="T13" fmla="*/ 0 h 129"/>
                <a:gd name="T14" fmla="*/ 88 w 138"/>
                <a:gd name="T15" fmla="*/ 0 h 129"/>
                <a:gd name="T16" fmla="*/ 138 w 138"/>
                <a:gd name="T17" fmla="*/ 129 h 129"/>
                <a:gd name="T18" fmla="*/ 52 w 138"/>
                <a:gd name="T19" fmla="*/ 75 h 129"/>
                <a:gd name="T20" fmla="*/ 86 w 138"/>
                <a:gd name="T21" fmla="*/ 75 h 129"/>
                <a:gd name="T22" fmla="*/ 69 w 138"/>
                <a:gd name="T23" fmla="*/ 30 h 129"/>
                <a:gd name="T24" fmla="*/ 52 w 138"/>
                <a:gd name="T25" fmla="*/ 7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129">
                  <a:moveTo>
                    <a:pt x="138" y="129"/>
                  </a:moveTo>
                  <a:lnTo>
                    <a:pt x="105" y="129"/>
                  </a:lnTo>
                  <a:lnTo>
                    <a:pt x="95" y="103"/>
                  </a:lnTo>
                  <a:lnTo>
                    <a:pt x="43" y="103"/>
                  </a:lnTo>
                  <a:lnTo>
                    <a:pt x="33" y="129"/>
                  </a:lnTo>
                  <a:lnTo>
                    <a:pt x="0" y="129"/>
                  </a:lnTo>
                  <a:lnTo>
                    <a:pt x="50" y="0"/>
                  </a:lnTo>
                  <a:lnTo>
                    <a:pt x="88" y="0"/>
                  </a:lnTo>
                  <a:lnTo>
                    <a:pt x="138" y="129"/>
                  </a:lnTo>
                  <a:close/>
                  <a:moveTo>
                    <a:pt x="52" y="75"/>
                  </a:moveTo>
                  <a:lnTo>
                    <a:pt x="86" y="75"/>
                  </a:lnTo>
                  <a:lnTo>
                    <a:pt x="69" y="30"/>
                  </a:lnTo>
                  <a:lnTo>
                    <a:pt x="52" y="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43" name="Freeform 65">
              <a:extLst>
                <a:ext uri="{FF2B5EF4-FFF2-40B4-BE49-F238E27FC236}">
                  <a16:creationId xmlns:a16="http://schemas.microsoft.com/office/drawing/2014/main" id="{76CAAF63-178D-4081-8338-56301FB3AC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6" y="2114"/>
              <a:ext cx="97" cy="129"/>
            </a:xfrm>
            <a:custGeom>
              <a:avLst/>
              <a:gdLst>
                <a:gd name="T0" fmla="*/ 97 w 97"/>
                <a:gd name="T1" fmla="*/ 129 h 129"/>
                <a:gd name="T2" fmla="*/ 0 w 97"/>
                <a:gd name="T3" fmla="*/ 129 h 129"/>
                <a:gd name="T4" fmla="*/ 0 w 97"/>
                <a:gd name="T5" fmla="*/ 0 h 129"/>
                <a:gd name="T6" fmla="*/ 32 w 97"/>
                <a:gd name="T7" fmla="*/ 0 h 129"/>
                <a:gd name="T8" fmla="*/ 32 w 97"/>
                <a:gd name="T9" fmla="*/ 101 h 129"/>
                <a:gd name="T10" fmla="*/ 97 w 97"/>
                <a:gd name="T11" fmla="*/ 101 h 129"/>
                <a:gd name="T12" fmla="*/ 97 w 97"/>
                <a:gd name="T1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129">
                  <a:moveTo>
                    <a:pt x="97" y="129"/>
                  </a:moveTo>
                  <a:lnTo>
                    <a:pt x="0" y="129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101"/>
                  </a:lnTo>
                  <a:lnTo>
                    <a:pt x="97" y="101"/>
                  </a:lnTo>
                  <a:lnTo>
                    <a:pt x="97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44" name="Freeform 66">
              <a:extLst>
                <a:ext uri="{FF2B5EF4-FFF2-40B4-BE49-F238E27FC236}">
                  <a16:creationId xmlns:a16="http://schemas.microsoft.com/office/drawing/2014/main" id="{2EB0BFBE-3454-49E8-AF95-A9C9AACB1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3" y="2114"/>
              <a:ext cx="116" cy="133"/>
            </a:xfrm>
            <a:custGeom>
              <a:avLst/>
              <a:gdLst>
                <a:gd name="T0" fmla="*/ 62 w 62"/>
                <a:gd name="T1" fmla="*/ 41 h 71"/>
                <a:gd name="T2" fmla="*/ 31 w 62"/>
                <a:gd name="T3" fmla="*/ 71 h 71"/>
                <a:gd name="T4" fmla="*/ 0 w 62"/>
                <a:gd name="T5" fmla="*/ 41 h 71"/>
                <a:gd name="T6" fmla="*/ 0 w 62"/>
                <a:gd name="T7" fmla="*/ 0 h 71"/>
                <a:gd name="T8" fmla="*/ 17 w 62"/>
                <a:gd name="T9" fmla="*/ 0 h 71"/>
                <a:gd name="T10" fmla="*/ 17 w 62"/>
                <a:gd name="T11" fmla="*/ 41 h 71"/>
                <a:gd name="T12" fmla="*/ 31 w 62"/>
                <a:gd name="T13" fmla="*/ 55 h 71"/>
                <a:gd name="T14" fmla="*/ 45 w 62"/>
                <a:gd name="T15" fmla="*/ 41 h 71"/>
                <a:gd name="T16" fmla="*/ 45 w 62"/>
                <a:gd name="T17" fmla="*/ 0 h 71"/>
                <a:gd name="T18" fmla="*/ 62 w 62"/>
                <a:gd name="T19" fmla="*/ 0 h 71"/>
                <a:gd name="T20" fmla="*/ 62 w 62"/>
                <a:gd name="T21" fmla="*/ 4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71">
                  <a:moveTo>
                    <a:pt x="62" y="41"/>
                  </a:moveTo>
                  <a:cubicBezTo>
                    <a:pt x="62" y="60"/>
                    <a:pt x="50" y="71"/>
                    <a:pt x="31" y="71"/>
                  </a:cubicBezTo>
                  <a:cubicBezTo>
                    <a:pt x="12" y="71"/>
                    <a:pt x="0" y="60"/>
                    <a:pt x="0" y="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50"/>
                    <a:pt x="23" y="55"/>
                    <a:pt x="31" y="55"/>
                  </a:cubicBezTo>
                  <a:cubicBezTo>
                    <a:pt x="40" y="55"/>
                    <a:pt x="45" y="50"/>
                    <a:pt x="45" y="41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62" y="0"/>
                    <a:pt x="62" y="0"/>
                    <a:pt x="62" y="0"/>
                  </a:cubicBezTo>
                  <a:lnTo>
                    <a:pt x="62" y="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45" name="Freeform 67">
              <a:extLst>
                <a:ext uri="{FF2B5EF4-FFF2-40B4-BE49-F238E27FC236}">
                  <a16:creationId xmlns:a16="http://schemas.microsoft.com/office/drawing/2014/main" id="{54852FFD-AA0E-49E0-A53B-8B9BB575F2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8" y="2114"/>
              <a:ext cx="124" cy="129"/>
            </a:xfrm>
            <a:custGeom>
              <a:avLst/>
              <a:gdLst>
                <a:gd name="T0" fmla="*/ 124 w 124"/>
                <a:gd name="T1" fmla="*/ 129 h 129"/>
                <a:gd name="T2" fmla="*/ 94 w 124"/>
                <a:gd name="T3" fmla="*/ 129 h 129"/>
                <a:gd name="T4" fmla="*/ 32 w 124"/>
                <a:gd name="T5" fmla="*/ 50 h 129"/>
                <a:gd name="T6" fmla="*/ 32 w 124"/>
                <a:gd name="T7" fmla="*/ 129 h 129"/>
                <a:gd name="T8" fmla="*/ 0 w 124"/>
                <a:gd name="T9" fmla="*/ 129 h 129"/>
                <a:gd name="T10" fmla="*/ 0 w 124"/>
                <a:gd name="T11" fmla="*/ 0 h 129"/>
                <a:gd name="T12" fmla="*/ 32 w 124"/>
                <a:gd name="T13" fmla="*/ 0 h 129"/>
                <a:gd name="T14" fmla="*/ 92 w 124"/>
                <a:gd name="T15" fmla="*/ 78 h 129"/>
                <a:gd name="T16" fmla="*/ 92 w 124"/>
                <a:gd name="T17" fmla="*/ 0 h 129"/>
                <a:gd name="T18" fmla="*/ 124 w 124"/>
                <a:gd name="T19" fmla="*/ 0 h 129"/>
                <a:gd name="T20" fmla="*/ 124 w 124"/>
                <a:gd name="T21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" h="129">
                  <a:moveTo>
                    <a:pt x="124" y="129"/>
                  </a:moveTo>
                  <a:lnTo>
                    <a:pt x="94" y="129"/>
                  </a:lnTo>
                  <a:lnTo>
                    <a:pt x="32" y="50"/>
                  </a:lnTo>
                  <a:lnTo>
                    <a:pt x="32" y="129"/>
                  </a:lnTo>
                  <a:lnTo>
                    <a:pt x="0" y="129"/>
                  </a:lnTo>
                  <a:lnTo>
                    <a:pt x="0" y="0"/>
                  </a:lnTo>
                  <a:lnTo>
                    <a:pt x="32" y="0"/>
                  </a:lnTo>
                  <a:lnTo>
                    <a:pt x="92" y="78"/>
                  </a:lnTo>
                  <a:lnTo>
                    <a:pt x="92" y="0"/>
                  </a:lnTo>
                  <a:lnTo>
                    <a:pt x="124" y="0"/>
                  </a:lnTo>
                  <a:lnTo>
                    <a:pt x="124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46" name="Rectangle 68">
              <a:extLst>
                <a:ext uri="{FF2B5EF4-FFF2-40B4-BE49-F238E27FC236}">
                  <a16:creationId xmlns:a16="http://schemas.microsoft.com/office/drawing/2014/main" id="{5C68B018-66D8-4669-AA9D-AE1EFEF6EC3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10" y="2114"/>
              <a:ext cx="32" cy="12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47" name="Freeform 69">
              <a:extLst>
                <a:ext uri="{FF2B5EF4-FFF2-40B4-BE49-F238E27FC236}">
                  <a16:creationId xmlns:a16="http://schemas.microsoft.com/office/drawing/2014/main" id="{65828879-D83B-49E8-B98D-D1F619B04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81" y="2114"/>
              <a:ext cx="137" cy="129"/>
            </a:xfrm>
            <a:custGeom>
              <a:avLst/>
              <a:gdLst>
                <a:gd name="T0" fmla="*/ 86 w 137"/>
                <a:gd name="T1" fmla="*/ 129 h 129"/>
                <a:gd name="T2" fmla="*/ 49 w 137"/>
                <a:gd name="T3" fmla="*/ 129 h 129"/>
                <a:gd name="T4" fmla="*/ 0 w 137"/>
                <a:gd name="T5" fmla="*/ 0 h 129"/>
                <a:gd name="T6" fmla="*/ 34 w 137"/>
                <a:gd name="T7" fmla="*/ 0 h 129"/>
                <a:gd name="T8" fmla="*/ 68 w 137"/>
                <a:gd name="T9" fmla="*/ 97 h 129"/>
                <a:gd name="T10" fmla="*/ 103 w 137"/>
                <a:gd name="T11" fmla="*/ 0 h 129"/>
                <a:gd name="T12" fmla="*/ 137 w 137"/>
                <a:gd name="T13" fmla="*/ 0 h 129"/>
                <a:gd name="T14" fmla="*/ 86 w 137"/>
                <a:gd name="T15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129">
                  <a:moveTo>
                    <a:pt x="86" y="129"/>
                  </a:moveTo>
                  <a:lnTo>
                    <a:pt x="49" y="129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8" y="97"/>
                  </a:lnTo>
                  <a:lnTo>
                    <a:pt x="103" y="0"/>
                  </a:lnTo>
                  <a:lnTo>
                    <a:pt x="137" y="0"/>
                  </a:lnTo>
                  <a:lnTo>
                    <a:pt x="8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48" name="Freeform 70">
              <a:extLst>
                <a:ext uri="{FF2B5EF4-FFF2-40B4-BE49-F238E27FC236}">
                  <a16:creationId xmlns:a16="http://schemas.microsoft.com/office/drawing/2014/main" id="{1790028F-3B24-4E0A-91B9-6A63026E4D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1" y="2114"/>
              <a:ext cx="101" cy="129"/>
            </a:xfrm>
            <a:custGeom>
              <a:avLst/>
              <a:gdLst>
                <a:gd name="T0" fmla="*/ 101 w 101"/>
                <a:gd name="T1" fmla="*/ 129 h 129"/>
                <a:gd name="T2" fmla="*/ 0 w 101"/>
                <a:gd name="T3" fmla="*/ 129 h 129"/>
                <a:gd name="T4" fmla="*/ 0 w 101"/>
                <a:gd name="T5" fmla="*/ 0 h 129"/>
                <a:gd name="T6" fmla="*/ 101 w 101"/>
                <a:gd name="T7" fmla="*/ 0 h 129"/>
                <a:gd name="T8" fmla="*/ 101 w 101"/>
                <a:gd name="T9" fmla="*/ 28 h 129"/>
                <a:gd name="T10" fmla="*/ 32 w 101"/>
                <a:gd name="T11" fmla="*/ 28 h 129"/>
                <a:gd name="T12" fmla="*/ 32 w 101"/>
                <a:gd name="T13" fmla="*/ 50 h 129"/>
                <a:gd name="T14" fmla="*/ 98 w 101"/>
                <a:gd name="T15" fmla="*/ 50 h 129"/>
                <a:gd name="T16" fmla="*/ 98 w 101"/>
                <a:gd name="T17" fmla="*/ 78 h 129"/>
                <a:gd name="T18" fmla="*/ 32 w 101"/>
                <a:gd name="T19" fmla="*/ 78 h 129"/>
                <a:gd name="T20" fmla="*/ 32 w 101"/>
                <a:gd name="T21" fmla="*/ 101 h 129"/>
                <a:gd name="T22" fmla="*/ 101 w 101"/>
                <a:gd name="T23" fmla="*/ 101 h 129"/>
                <a:gd name="T24" fmla="*/ 101 w 101"/>
                <a:gd name="T25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1" h="129">
                  <a:moveTo>
                    <a:pt x="101" y="129"/>
                  </a:moveTo>
                  <a:lnTo>
                    <a:pt x="0" y="129"/>
                  </a:lnTo>
                  <a:lnTo>
                    <a:pt x="0" y="0"/>
                  </a:lnTo>
                  <a:lnTo>
                    <a:pt x="101" y="0"/>
                  </a:lnTo>
                  <a:lnTo>
                    <a:pt x="101" y="28"/>
                  </a:lnTo>
                  <a:lnTo>
                    <a:pt x="32" y="28"/>
                  </a:lnTo>
                  <a:lnTo>
                    <a:pt x="32" y="50"/>
                  </a:lnTo>
                  <a:lnTo>
                    <a:pt x="98" y="50"/>
                  </a:lnTo>
                  <a:lnTo>
                    <a:pt x="98" y="78"/>
                  </a:lnTo>
                  <a:lnTo>
                    <a:pt x="32" y="78"/>
                  </a:lnTo>
                  <a:lnTo>
                    <a:pt x="32" y="101"/>
                  </a:lnTo>
                  <a:lnTo>
                    <a:pt x="101" y="101"/>
                  </a:lnTo>
                  <a:lnTo>
                    <a:pt x="101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49" name="Freeform 71">
              <a:extLst>
                <a:ext uri="{FF2B5EF4-FFF2-40B4-BE49-F238E27FC236}">
                  <a16:creationId xmlns:a16="http://schemas.microsoft.com/office/drawing/2014/main" id="{9BBCC491-8B03-44E1-ADD5-0B4D25F8A2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68" y="2110"/>
              <a:ext cx="113" cy="137"/>
            </a:xfrm>
            <a:custGeom>
              <a:avLst/>
              <a:gdLst>
                <a:gd name="T0" fmla="*/ 52 w 60"/>
                <a:gd name="T1" fmla="*/ 21 h 73"/>
                <a:gd name="T2" fmla="*/ 32 w 60"/>
                <a:gd name="T3" fmla="*/ 16 h 73"/>
                <a:gd name="T4" fmla="*/ 21 w 60"/>
                <a:gd name="T5" fmla="*/ 22 h 73"/>
                <a:gd name="T6" fmla="*/ 35 w 60"/>
                <a:gd name="T7" fmla="*/ 29 h 73"/>
                <a:gd name="T8" fmla="*/ 38 w 60"/>
                <a:gd name="T9" fmla="*/ 29 h 73"/>
                <a:gd name="T10" fmla="*/ 60 w 60"/>
                <a:gd name="T11" fmla="*/ 49 h 73"/>
                <a:gd name="T12" fmla="*/ 31 w 60"/>
                <a:gd name="T13" fmla="*/ 73 h 73"/>
                <a:gd name="T14" fmla="*/ 0 w 60"/>
                <a:gd name="T15" fmla="*/ 64 h 73"/>
                <a:gd name="T16" fmla="*/ 8 w 60"/>
                <a:gd name="T17" fmla="*/ 50 h 73"/>
                <a:gd name="T18" fmla="*/ 31 w 60"/>
                <a:gd name="T19" fmla="*/ 58 h 73"/>
                <a:gd name="T20" fmla="*/ 42 w 60"/>
                <a:gd name="T21" fmla="*/ 51 h 73"/>
                <a:gd name="T22" fmla="*/ 28 w 60"/>
                <a:gd name="T23" fmla="*/ 44 h 73"/>
                <a:gd name="T24" fmla="*/ 25 w 60"/>
                <a:gd name="T25" fmla="*/ 44 h 73"/>
                <a:gd name="T26" fmla="*/ 2 w 60"/>
                <a:gd name="T27" fmla="*/ 23 h 73"/>
                <a:gd name="T28" fmla="*/ 31 w 60"/>
                <a:gd name="T29" fmla="*/ 0 h 73"/>
                <a:gd name="T30" fmla="*/ 60 w 60"/>
                <a:gd name="T31" fmla="*/ 8 h 73"/>
                <a:gd name="T32" fmla="*/ 52 w 60"/>
                <a:gd name="T33" fmla="*/ 2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" h="73">
                  <a:moveTo>
                    <a:pt x="52" y="21"/>
                  </a:moveTo>
                  <a:cubicBezTo>
                    <a:pt x="47" y="18"/>
                    <a:pt x="40" y="16"/>
                    <a:pt x="32" y="16"/>
                  </a:cubicBezTo>
                  <a:cubicBezTo>
                    <a:pt x="25" y="16"/>
                    <a:pt x="21" y="18"/>
                    <a:pt x="21" y="22"/>
                  </a:cubicBezTo>
                  <a:cubicBezTo>
                    <a:pt x="21" y="26"/>
                    <a:pt x="27" y="27"/>
                    <a:pt x="35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2" y="31"/>
                    <a:pt x="60" y="38"/>
                    <a:pt x="60" y="49"/>
                  </a:cubicBezTo>
                  <a:cubicBezTo>
                    <a:pt x="60" y="66"/>
                    <a:pt x="46" y="73"/>
                    <a:pt x="31" y="73"/>
                  </a:cubicBezTo>
                  <a:cubicBezTo>
                    <a:pt x="19" y="73"/>
                    <a:pt x="7" y="70"/>
                    <a:pt x="0" y="64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13" y="54"/>
                    <a:pt x="21" y="58"/>
                    <a:pt x="31" y="58"/>
                  </a:cubicBezTo>
                  <a:cubicBezTo>
                    <a:pt x="37" y="58"/>
                    <a:pt x="42" y="55"/>
                    <a:pt x="42" y="51"/>
                  </a:cubicBezTo>
                  <a:cubicBezTo>
                    <a:pt x="42" y="47"/>
                    <a:pt x="37" y="46"/>
                    <a:pt x="28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10" y="42"/>
                    <a:pt x="2" y="35"/>
                    <a:pt x="2" y="23"/>
                  </a:cubicBezTo>
                  <a:cubicBezTo>
                    <a:pt x="3" y="9"/>
                    <a:pt x="14" y="0"/>
                    <a:pt x="31" y="0"/>
                  </a:cubicBezTo>
                  <a:cubicBezTo>
                    <a:pt x="41" y="0"/>
                    <a:pt x="49" y="2"/>
                    <a:pt x="60" y="8"/>
                  </a:cubicBezTo>
                  <a:lnTo>
                    <a:pt x="52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50" name="Rectangle 72">
              <a:extLst>
                <a:ext uri="{FF2B5EF4-FFF2-40B4-BE49-F238E27FC236}">
                  <a16:creationId xmlns:a16="http://schemas.microsoft.com/office/drawing/2014/main" id="{9DBB09E7-E14C-4ECC-84A6-CDAABEFDE3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35" y="2114"/>
              <a:ext cx="32" cy="12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51" name="Freeform 73">
              <a:extLst>
                <a:ext uri="{FF2B5EF4-FFF2-40B4-BE49-F238E27FC236}">
                  <a16:creationId xmlns:a16="http://schemas.microsoft.com/office/drawing/2014/main" id="{1F5615C1-A08E-4FCF-81D4-909FAF908E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08" y="2114"/>
              <a:ext cx="111" cy="129"/>
            </a:xfrm>
            <a:custGeom>
              <a:avLst/>
              <a:gdLst>
                <a:gd name="T0" fmla="*/ 111 w 111"/>
                <a:gd name="T1" fmla="*/ 28 h 129"/>
                <a:gd name="T2" fmla="*/ 71 w 111"/>
                <a:gd name="T3" fmla="*/ 28 h 129"/>
                <a:gd name="T4" fmla="*/ 71 w 111"/>
                <a:gd name="T5" fmla="*/ 129 h 129"/>
                <a:gd name="T6" fmla="*/ 40 w 111"/>
                <a:gd name="T7" fmla="*/ 129 h 129"/>
                <a:gd name="T8" fmla="*/ 40 w 111"/>
                <a:gd name="T9" fmla="*/ 28 h 129"/>
                <a:gd name="T10" fmla="*/ 0 w 111"/>
                <a:gd name="T11" fmla="*/ 28 h 129"/>
                <a:gd name="T12" fmla="*/ 0 w 111"/>
                <a:gd name="T13" fmla="*/ 0 h 129"/>
                <a:gd name="T14" fmla="*/ 111 w 111"/>
                <a:gd name="T15" fmla="*/ 0 h 129"/>
                <a:gd name="T16" fmla="*/ 111 w 111"/>
                <a:gd name="T17" fmla="*/ 28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129">
                  <a:moveTo>
                    <a:pt x="111" y="28"/>
                  </a:moveTo>
                  <a:lnTo>
                    <a:pt x="71" y="28"/>
                  </a:lnTo>
                  <a:lnTo>
                    <a:pt x="71" y="129"/>
                  </a:lnTo>
                  <a:lnTo>
                    <a:pt x="40" y="129"/>
                  </a:lnTo>
                  <a:lnTo>
                    <a:pt x="40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111" y="0"/>
                  </a:lnTo>
                  <a:lnTo>
                    <a:pt x="111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52" name="Freeform 74">
              <a:extLst>
                <a:ext uri="{FF2B5EF4-FFF2-40B4-BE49-F238E27FC236}">
                  <a16:creationId xmlns:a16="http://schemas.microsoft.com/office/drawing/2014/main" id="{F5238748-9E88-48C9-BC32-6B7F9887CD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9" y="2114"/>
              <a:ext cx="131" cy="129"/>
            </a:xfrm>
            <a:custGeom>
              <a:avLst/>
              <a:gdLst>
                <a:gd name="T0" fmla="*/ 82 w 131"/>
                <a:gd name="T1" fmla="*/ 80 h 129"/>
                <a:gd name="T2" fmla="*/ 82 w 131"/>
                <a:gd name="T3" fmla="*/ 129 h 129"/>
                <a:gd name="T4" fmla="*/ 50 w 131"/>
                <a:gd name="T5" fmla="*/ 129 h 129"/>
                <a:gd name="T6" fmla="*/ 50 w 131"/>
                <a:gd name="T7" fmla="*/ 80 h 129"/>
                <a:gd name="T8" fmla="*/ 0 w 131"/>
                <a:gd name="T9" fmla="*/ 0 h 129"/>
                <a:gd name="T10" fmla="*/ 37 w 131"/>
                <a:gd name="T11" fmla="*/ 0 h 129"/>
                <a:gd name="T12" fmla="*/ 67 w 131"/>
                <a:gd name="T13" fmla="*/ 52 h 129"/>
                <a:gd name="T14" fmla="*/ 95 w 131"/>
                <a:gd name="T15" fmla="*/ 0 h 129"/>
                <a:gd name="T16" fmla="*/ 131 w 131"/>
                <a:gd name="T17" fmla="*/ 0 h 129"/>
                <a:gd name="T18" fmla="*/ 82 w 131"/>
                <a:gd name="T19" fmla="*/ 8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129">
                  <a:moveTo>
                    <a:pt x="82" y="80"/>
                  </a:moveTo>
                  <a:lnTo>
                    <a:pt x="82" y="129"/>
                  </a:lnTo>
                  <a:lnTo>
                    <a:pt x="50" y="129"/>
                  </a:lnTo>
                  <a:lnTo>
                    <a:pt x="50" y="80"/>
                  </a:lnTo>
                  <a:lnTo>
                    <a:pt x="0" y="0"/>
                  </a:lnTo>
                  <a:lnTo>
                    <a:pt x="37" y="0"/>
                  </a:lnTo>
                  <a:lnTo>
                    <a:pt x="67" y="52"/>
                  </a:lnTo>
                  <a:lnTo>
                    <a:pt x="95" y="0"/>
                  </a:lnTo>
                  <a:lnTo>
                    <a:pt x="131" y="0"/>
                  </a:lnTo>
                  <a:lnTo>
                    <a:pt x="82" y="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53" name="Freeform 75">
              <a:extLst>
                <a:ext uri="{FF2B5EF4-FFF2-40B4-BE49-F238E27FC236}">
                  <a16:creationId xmlns:a16="http://schemas.microsoft.com/office/drawing/2014/main" id="{20A51453-8E3E-4FB7-9DB9-A56944BB1A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18" y="2114"/>
              <a:ext cx="122" cy="129"/>
            </a:xfrm>
            <a:custGeom>
              <a:avLst/>
              <a:gdLst>
                <a:gd name="T0" fmla="*/ 43 w 65"/>
                <a:gd name="T1" fmla="*/ 41 h 69"/>
                <a:gd name="T2" fmla="*/ 57 w 65"/>
                <a:gd name="T3" fmla="*/ 22 h 69"/>
                <a:gd name="T4" fmla="*/ 31 w 65"/>
                <a:gd name="T5" fmla="*/ 0 h 69"/>
                <a:gd name="T6" fmla="*/ 0 w 65"/>
                <a:gd name="T7" fmla="*/ 0 h 69"/>
                <a:gd name="T8" fmla="*/ 0 w 65"/>
                <a:gd name="T9" fmla="*/ 69 h 69"/>
                <a:gd name="T10" fmla="*/ 17 w 65"/>
                <a:gd name="T11" fmla="*/ 69 h 69"/>
                <a:gd name="T12" fmla="*/ 17 w 65"/>
                <a:gd name="T13" fmla="*/ 43 h 69"/>
                <a:gd name="T14" fmla="*/ 18 w 65"/>
                <a:gd name="T15" fmla="*/ 43 h 69"/>
                <a:gd name="T16" fmla="*/ 19 w 65"/>
                <a:gd name="T17" fmla="*/ 43 h 69"/>
                <a:gd name="T18" fmla="*/ 26 w 65"/>
                <a:gd name="T19" fmla="*/ 43 h 69"/>
                <a:gd name="T20" fmla="*/ 45 w 65"/>
                <a:gd name="T21" fmla="*/ 69 h 69"/>
                <a:gd name="T22" fmla="*/ 65 w 65"/>
                <a:gd name="T23" fmla="*/ 69 h 69"/>
                <a:gd name="T24" fmla="*/ 43 w 65"/>
                <a:gd name="T25" fmla="*/ 41 h 69"/>
                <a:gd name="T26" fmla="*/ 17 w 65"/>
                <a:gd name="T27" fmla="*/ 29 h 69"/>
                <a:gd name="T28" fmla="*/ 17 w 65"/>
                <a:gd name="T29" fmla="*/ 15 h 69"/>
                <a:gd name="T30" fmla="*/ 30 w 65"/>
                <a:gd name="T31" fmla="*/ 15 h 69"/>
                <a:gd name="T32" fmla="*/ 40 w 65"/>
                <a:gd name="T33" fmla="*/ 22 h 69"/>
                <a:gd name="T34" fmla="*/ 30 w 65"/>
                <a:gd name="T35" fmla="*/ 29 h 69"/>
                <a:gd name="T36" fmla="*/ 17 w 65"/>
                <a:gd name="T37" fmla="*/ 2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" h="69">
                  <a:moveTo>
                    <a:pt x="43" y="41"/>
                  </a:moveTo>
                  <a:cubicBezTo>
                    <a:pt x="52" y="38"/>
                    <a:pt x="57" y="31"/>
                    <a:pt x="57" y="22"/>
                  </a:cubicBezTo>
                  <a:cubicBezTo>
                    <a:pt x="57" y="8"/>
                    <a:pt x="48" y="0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65" y="69"/>
                    <a:pt x="65" y="69"/>
                    <a:pt x="65" y="69"/>
                  </a:cubicBezTo>
                  <a:lnTo>
                    <a:pt x="43" y="41"/>
                  </a:lnTo>
                  <a:close/>
                  <a:moveTo>
                    <a:pt x="17" y="29"/>
                  </a:moveTo>
                  <a:cubicBezTo>
                    <a:pt x="17" y="15"/>
                    <a:pt x="17" y="15"/>
                    <a:pt x="17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6" y="15"/>
                    <a:pt x="40" y="17"/>
                    <a:pt x="40" y="22"/>
                  </a:cubicBezTo>
                  <a:cubicBezTo>
                    <a:pt x="40" y="27"/>
                    <a:pt x="37" y="29"/>
                    <a:pt x="30" y="29"/>
                  </a:cubicBezTo>
                  <a:lnTo>
                    <a:pt x="17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54" name="Freeform 76">
              <a:extLst>
                <a:ext uri="{FF2B5EF4-FFF2-40B4-BE49-F238E27FC236}">
                  <a16:creationId xmlns:a16="http://schemas.microsoft.com/office/drawing/2014/main" id="{E4AF263F-1730-4966-A521-815F66882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04" y="806"/>
              <a:ext cx="47" cy="56"/>
            </a:xfrm>
            <a:custGeom>
              <a:avLst/>
              <a:gdLst>
                <a:gd name="T0" fmla="*/ 0 w 47"/>
                <a:gd name="T1" fmla="*/ 0 h 56"/>
                <a:gd name="T2" fmla="*/ 47 w 47"/>
                <a:gd name="T3" fmla="*/ 0 h 56"/>
                <a:gd name="T4" fmla="*/ 47 w 47"/>
                <a:gd name="T5" fmla="*/ 10 h 56"/>
                <a:gd name="T6" fmla="*/ 28 w 47"/>
                <a:gd name="T7" fmla="*/ 10 h 56"/>
                <a:gd name="T8" fmla="*/ 28 w 47"/>
                <a:gd name="T9" fmla="*/ 56 h 56"/>
                <a:gd name="T10" fmla="*/ 17 w 47"/>
                <a:gd name="T11" fmla="*/ 56 h 56"/>
                <a:gd name="T12" fmla="*/ 17 w 47"/>
                <a:gd name="T13" fmla="*/ 10 h 56"/>
                <a:gd name="T14" fmla="*/ 0 w 47"/>
                <a:gd name="T15" fmla="*/ 10 h 56"/>
                <a:gd name="T16" fmla="*/ 0 w 47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56">
                  <a:moveTo>
                    <a:pt x="0" y="0"/>
                  </a:moveTo>
                  <a:lnTo>
                    <a:pt x="47" y="0"/>
                  </a:lnTo>
                  <a:lnTo>
                    <a:pt x="47" y="10"/>
                  </a:lnTo>
                  <a:lnTo>
                    <a:pt x="28" y="10"/>
                  </a:lnTo>
                  <a:lnTo>
                    <a:pt x="28" y="56"/>
                  </a:lnTo>
                  <a:lnTo>
                    <a:pt x="17" y="56"/>
                  </a:lnTo>
                  <a:lnTo>
                    <a:pt x="17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55" name="Freeform 77">
              <a:extLst>
                <a:ext uri="{FF2B5EF4-FFF2-40B4-BE49-F238E27FC236}">
                  <a16:creationId xmlns:a16="http://schemas.microsoft.com/office/drawing/2014/main" id="{AD14A454-79EE-46E7-B596-40233655A5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62" y="806"/>
              <a:ext cx="64" cy="56"/>
            </a:xfrm>
            <a:custGeom>
              <a:avLst/>
              <a:gdLst>
                <a:gd name="T0" fmla="*/ 0 w 64"/>
                <a:gd name="T1" fmla="*/ 0 h 56"/>
                <a:gd name="T2" fmla="*/ 13 w 64"/>
                <a:gd name="T3" fmla="*/ 0 h 56"/>
                <a:gd name="T4" fmla="*/ 32 w 64"/>
                <a:gd name="T5" fmla="*/ 36 h 56"/>
                <a:gd name="T6" fmla="*/ 51 w 64"/>
                <a:gd name="T7" fmla="*/ 0 h 56"/>
                <a:gd name="T8" fmla="*/ 64 w 64"/>
                <a:gd name="T9" fmla="*/ 0 h 56"/>
                <a:gd name="T10" fmla="*/ 64 w 64"/>
                <a:gd name="T11" fmla="*/ 56 h 56"/>
                <a:gd name="T12" fmla="*/ 53 w 64"/>
                <a:gd name="T13" fmla="*/ 56 h 56"/>
                <a:gd name="T14" fmla="*/ 53 w 64"/>
                <a:gd name="T15" fmla="*/ 15 h 56"/>
                <a:gd name="T16" fmla="*/ 36 w 64"/>
                <a:gd name="T17" fmla="*/ 51 h 56"/>
                <a:gd name="T18" fmla="*/ 28 w 64"/>
                <a:gd name="T19" fmla="*/ 51 h 56"/>
                <a:gd name="T20" fmla="*/ 9 w 64"/>
                <a:gd name="T21" fmla="*/ 15 h 56"/>
                <a:gd name="T22" fmla="*/ 9 w 64"/>
                <a:gd name="T23" fmla="*/ 56 h 56"/>
                <a:gd name="T24" fmla="*/ 0 w 64"/>
                <a:gd name="T25" fmla="*/ 56 h 56"/>
                <a:gd name="T26" fmla="*/ 0 w 64"/>
                <a:gd name="T2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56">
                  <a:moveTo>
                    <a:pt x="0" y="0"/>
                  </a:moveTo>
                  <a:lnTo>
                    <a:pt x="13" y="0"/>
                  </a:lnTo>
                  <a:lnTo>
                    <a:pt x="32" y="36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64" y="56"/>
                  </a:lnTo>
                  <a:lnTo>
                    <a:pt x="53" y="56"/>
                  </a:lnTo>
                  <a:lnTo>
                    <a:pt x="53" y="15"/>
                  </a:lnTo>
                  <a:lnTo>
                    <a:pt x="36" y="51"/>
                  </a:lnTo>
                  <a:lnTo>
                    <a:pt x="28" y="51"/>
                  </a:lnTo>
                  <a:lnTo>
                    <a:pt x="9" y="15"/>
                  </a:lnTo>
                  <a:lnTo>
                    <a:pt x="9" y="56"/>
                  </a:lnTo>
                  <a:lnTo>
                    <a:pt x="0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8CC8093C-1DC5-4021-B2D8-B629BBF874C2}"/>
              </a:ext>
            </a:extLst>
          </p:cNvPr>
          <p:cNvSpPr/>
          <p:nvPr userDrawn="1"/>
        </p:nvSpPr>
        <p:spPr>
          <a:xfrm>
            <a:off x="0" y="4322616"/>
            <a:ext cx="1473364" cy="500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1877568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 view of graduates in an outdoor graduation">
            <a:extLst>
              <a:ext uri="{FF2B5EF4-FFF2-40B4-BE49-F238E27FC236}">
                <a16:creationId xmlns:a16="http://schemas.microsoft.com/office/drawing/2014/main" id="{4BE52D91-DF7C-44D0-B930-427528D74B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" t="8410" b="8410"/>
          <a:stretch/>
        </p:blipFill>
        <p:spPr>
          <a:xfrm>
            <a:off x="0" y="0"/>
            <a:ext cx="9143695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8C3356-C74D-4DF0-9CAD-AD72EBC73E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" r="42"/>
          <a:stretch/>
        </p:blipFill>
        <p:spPr>
          <a:xfrm>
            <a:off x="0" y="0"/>
            <a:ext cx="9144612" cy="5148189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297C371-C90E-4358-A146-FFC0B040C06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77765" y="238551"/>
            <a:ext cx="3844052" cy="3560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10" b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 marL="34290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 marL="685814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 marL="1028720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 marL="137162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PRESENTATION TITLE IN CORBEL BOLD TWENTY POINT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1C79E85-2CEB-4370-BDC8-2217555DC4E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09267" y="1967081"/>
            <a:ext cx="4645256" cy="1343025"/>
          </a:xfrm>
        </p:spPr>
        <p:txBody>
          <a:bodyPr>
            <a:noAutofit/>
          </a:bodyPr>
          <a:lstStyle>
            <a:lvl1pPr marL="0" indent="0" algn="ctr">
              <a:buNone/>
              <a:defRPr sz="2160" i="1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>
              <a:defRPr sz="2160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>
              <a:defRPr sz="2160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>
              <a:defRPr sz="2160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>
              <a:defRPr sz="2160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“Informative page here for isolated statements or powerful quotes on a selected image background”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E9A4BF5-584F-452D-803D-D5760FE8DB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11743" y="3394710"/>
            <a:ext cx="1903095" cy="205740"/>
          </a:xfrm>
        </p:spPr>
        <p:txBody>
          <a:bodyPr>
            <a:noAutofit/>
          </a:bodyPr>
          <a:lstStyle>
            <a:lvl1pPr marL="0" indent="0" algn="ctr">
              <a:buNone/>
              <a:defRPr sz="1260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>
              <a:defRPr sz="1080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>
              <a:defRPr sz="900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>
              <a:defRPr sz="810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>
              <a:defRPr sz="810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US" dirty="0"/>
              <a:t>- Anonymous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3D44A40-3F39-4DE7-A43D-79CDA7F3F59B}"/>
              </a:ext>
            </a:extLst>
          </p:cNvPr>
          <p:cNvSpPr/>
          <p:nvPr userDrawn="1"/>
        </p:nvSpPr>
        <p:spPr>
          <a:xfrm>
            <a:off x="8278178" y="4656105"/>
            <a:ext cx="295597" cy="295597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2EB1B39-F3EC-4927-BB91-B4184DB375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91673" y="4659034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2B398948-E102-489C-8E6B-D45C0A57EE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80073" y="232173"/>
            <a:ext cx="545068" cy="180737"/>
            <a:chOff x="812" y="325"/>
            <a:chExt cx="763" cy="25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2B2EC396-12C9-4E05-A9A0-28D13C499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0" y="376"/>
              <a:ext cx="177" cy="163"/>
            </a:xfrm>
            <a:custGeom>
              <a:avLst/>
              <a:gdLst>
                <a:gd name="T0" fmla="*/ 13 w 119"/>
                <a:gd name="T1" fmla="*/ 49 h 109"/>
                <a:gd name="T2" fmla="*/ 13 w 119"/>
                <a:gd name="T3" fmla="*/ 13 h 109"/>
                <a:gd name="T4" fmla="*/ 0 w 119"/>
                <a:gd name="T5" fmla="*/ 0 h 109"/>
                <a:gd name="T6" fmla="*/ 0 w 119"/>
                <a:gd name="T7" fmla="*/ 49 h 109"/>
                <a:gd name="T8" fmla="*/ 60 w 119"/>
                <a:gd name="T9" fmla="*/ 109 h 109"/>
                <a:gd name="T10" fmla="*/ 119 w 119"/>
                <a:gd name="T11" fmla="*/ 49 h 109"/>
                <a:gd name="T12" fmla="*/ 119 w 119"/>
                <a:gd name="T13" fmla="*/ 0 h 109"/>
                <a:gd name="T14" fmla="*/ 107 w 119"/>
                <a:gd name="T15" fmla="*/ 13 h 109"/>
                <a:gd name="T16" fmla="*/ 107 w 119"/>
                <a:gd name="T17" fmla="*/ 49 h 109"/>
                <a:gd name="T18" fmla="*/ 60 w 119"/>
                <a:gd name="T19" fmla="*/ 96 h 109"/>
                <a:gd name="T20" fmla="*/ 13 w 119"/>
                <a:gd name="T21" fmla="*/ 4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109">
                  <a:moveTo>
                    <a:pt x="13" y="49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82"/>
                    <a:pt x="27" y="109"/>
                    <a:pt x="60" y="109"/>
                  </a:cubicBezTo>
                  <a:cubicBezTo>
                    <a:pt x="93" y="109"/>
                    <a:pt x="119" y="82"/>
                    <a:pt x="119" y="49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75"/>
                    <a:pt x="86" y="96"/>
                    <a:pt x="60" y="96"/>
                  </a:cubicBezTo>
                  <a:cubicBezTo>
                    <a:pt x="34" y="96"/>
                    <a:pt x="13" y="75"/>
                    <a:pt x="13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E5D0A129-663F-46DB-8865-741BD7DCAB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2" y="338"/>
              <a:ext cx="253" cy="240"/>
            </a:xfrm>
            <a:custGeom>
              <a:avLst/>
              <a:gdLst>
                <a:gd name="T0" fmla="*/ 158 w 171"/>
                <a:gd name="T1" fmla="*/ 13 h 160"/>
                <a:gd name="T2" fmla="*/ 158 w 171"/>
                <a:gd name="T3" fmla="*/ 74 h 160"/>
                <a:gd name="T4" fmla="*/ 86 w 171"/>
                <a:gd name="T5" fmla="*/ 147 h 160"/>
                <a:gd name="T6" fmla="*/ 13 w 171"/>
                <a:gd name="T7" fmla="*/ 74 h 160"/>
                <a:gd name="T8" fmla="*/ 13 w 171"/>
                <a:gd name="T9" fmla="*/ 13 h 160"/>
                <a:gd name="T10" fmla="*/ 0 w 171"/>
                <a:gd name="T11" fmla="*/ 0 h 160"/>
                <a:gd name="T12" fmla="*/ 0 w 171"/>
                <a:gd name="T13" fmla="*/ 74 h 160"/>
                <a:gd name="T14" fmla="*/ 86 w 171"/>
                <a:gd name="T15" fmla="*/ 160 h 160"/>
                <a:gd name="T16" fmla="*/ 86 w 171"/>
                <a:gd name="T17" fmla="*/ 160 h 160"/>
                <a:gd name="T18" fmla="*/ 171 w 171"/>
                <a:gd name="T19" fmla="*/ 74 h 160"/>
                <a:gd name="T20" fmla="*/ 171 w 171"/>
                <a:gd name="T21" fmla="*/ 0 h 160"/>
                <a:gd name="T22" fmla="*/ 158 w 171"/>
                <a:gd name="T23" fmla="*/ 13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1" h="160">
                  <a:moveTo>
                    <a:pt x="158" y="13"/>
                  </a:moveTo>
                  <a:cubicBezTo>
                    <a:pt x="158" y="74"/>
                    <a:pt x="158" y="74"/>
                    <a:pt x="158" y="74"/>
                  </a:cubicBezTo>
                  <a:cubicBezTo>
                    <a:pt x="158" y="114"/>
                    <a:pt x="126" y="147"/>
                    <a:pt x="86" y="147"/>
                  </a:cubicBezTo>
                  <a:cubicBezTo>
                    <a:pt x="46" y="147"/>
                    <a:pt x="13" y="114"/>
                    <a:pt x="13" y="7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122"/>
                    <a:pt x="38" y="160"/>
                    <a:pt x="86" y="160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133" y="160"/>
                    <a:pt x="171" y="122"/>
                    <a:pt x="171" y="74"/>
                  </a:cubicBezTo>
                  <a:cubicBezTo>
                    <a:pt x="171" y="0"/>
                    <a:pt x="171" y="0"/>
                    <a:pt x="171" y="0"/>
                  </a:cubicBezTo>
                  <a:lnTo>
                    <a:pt x="158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FB57B050-3F07-4197-96FC-C35A53B1D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9" y="415"/>
              <a:ext cx="28" cy="39"/>
            </a:xfrm>
            <a:custGeom>
              <a:avLst/>
              <a:gdLst>
                <a:gd name="T0" fmla="*/ 0 w 19"/>
                <a:gd name="T1" fmla="*/ 19 h 26"/>
                <a:gd name="T2" fmla="*/ 7 w 19"/>
                <a:gd name="T3" fmla="*/ 26 h 26"/>
                <a:gd name="T4" fmla="*/ 19 w 19"/>
                <a:gd name="T5" fmla="*/ 19 h 26"/>
                <a:gd name="T6" fmla="*/ 0 w 19"/>
                <a:gd name="T7" fmla="*/ 0 h 26"/>
                <a:gd name="T8" fmla="*/ 0 w 19"/>
                <a:gd name="T9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6">
                  <a:moveTo>
                    <a:pt x="0" y="19"/>
                  </a:moveTo>
                  <a:cubicBezTo>
                    <a:pt x="7" y="26"/>
                    <a:pt x="7" y="26"/>
                    <a:pt x="7" y="26"/>
                  </a:cubicBezTo>
                  <a:cubicBezTo>
                    <a:pt x="11" y="22"/>
                    <a:pt x="15" y="20"/>
                    <a:pt x="19" y="1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5B74AACF-E8BC-44AE-85C7-7A625D469F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6" y="437"/>
              <a:ext cx="64" cy="65"/>
            </a:xfrm>
            <a:custGeom>
              <a:avLst/>
              <a:gdLst>
                <a:gd name="T0" fmla="*/ 33 w 43"/>
                <a:gd name="T1" fmla="*/ 13 h 43"/>
                <a:gd name="T2" fmla="*/ 26 w 43"/>
                <a:gd name="T3" fmla="*/ 25 h 43"/>
                <a:gd name="T4" fmla="*/ 14 w 43"/>
                <a:gd name="T5" fmla="*/ 32 h 43"/>
                <a:gd name="T6" fmla="*/ 3 w 43"/>
                <a:gd name="T7" fmla="*/ 38 h 43"/>
                <a:gd name="T8" fmla="*/ 0 w 43"/>
                <a:gd name="T9" fmla="*/ 42 h 43"/>
                <a:gd name="T10" fmla="*/ 9 w 43"/>
                <a:gd name="T11" fmla="*/ 43 h 43"/>
                <a:gd name="T12" fmla="*/ 43 w 43"/>
                <a:gd name="T13" fmla="*/ 8 h 43"/>
                <a:gd name="T14" fmla="*/ 43 w 43"/>
                <a:gd name="T15" fmla="*/ 0 h 43"/>
                <a:gd name="T16" fmla="*/ 39 w 43"/>
                <a:gd name="T17" fmla="*/ 3 h 43"/>
                <a:gd name="T18" fmla="*/ 33 w 43"/>
                <a:gd name="T19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3">
                  <a:moveTo>
                    <a:pt x="33" y="13"/>
                  </a:moveTo>
                  <a:cubicBezTo>
                    <a:pt x="32" y="16"/>
                    <a:pt x="30" y="20"/>
                    <a:pt x="26" y="25"/>
                  </a:cubicBezTo>
                  <a:cubicBezTo>
                    <a:pt x="22" y="29"/>
                    <a:pt x="17" y="30"/>
                    <a:pt x="14" y="32"/>
                  </a:cubicBezTo>
                  <a:cubicBezTo>
                    <a:pt x="10" y="33"/>
                    <a:pt x="7" y="34"/>
                    <a:pt x="3" y="38"/>
                  </a:cubicBezTo>
                  <a:cubicBezTo>
                    <a:pt x="2" y="39"/>
                    <a:pt x="1" y="40"/>
                    <a:pt x="0" y="42"/>
                  </a:cubicBezTo>
                  <a:cubicBezTo>
                    <a:pt x="3" y="42"/>
                    <a:pt x="6" y="43"/>
                    <a:pt x="9" y="43"/>
                  </a:cubicBezTo>
                  <a:cubicBezTo>
                    <a:pt x="28" y="43"/>
                    <a:pt x="43" y="27"/>
                    <a:pt x="43" y="8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1"/>
                    <a:pt x="40" y="2"/>
                    <a:pt x="39" y="3"/>
                  </a:cubicBezTo>
                  <a:cubicBezTo>
                    <a:pt x="36" y="6"/>
                    <a:pt x="34" y="9"/>
                    <a:pt x="33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63F82594-1591-469C-AE04-F5723E331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9" y="398"/>
              <a:ext cx="91" cy="95"/>
            </a:xfrm>
            <a:custGeom>
              <a:avLst/>
              <a:gdLst>
                <a:gd name="T0" fmla="*/ 8 w 61"/>
                <a:gd name="T1" fmla="*/ 63 h 63"/>
                <a:gd name="T2" fmla="*/ 14 w 61"/>
                <a:gd name="T3" fmla="*/ 55 h 63"/>
                <a:gd name="T4" fmla="*/ 24 w 61"/>
                <a:gd name="T5" fmla="*/ 49 h 63"/>
                <a:gd name="T6" fmla="*/ 36 w 61"/>
                <a:gd name="T7" fmla="*/ 42 h 63"/>
                <a:gd name="T8" fmla="*/ 44 w 61"/>
                <a:gd name="T9" fmla="*/ 30 h 63"/>
                <a:gd name="T10" fmla="*/ 50 w 61"/>
                <a:gd name="T11" fmla="*/ 20 h 63"/>
                <a:gd name="T12" fmla="*/ 60 w 61"/>
                <a:gd name="T13" fmla="*/ 13 h 63"/>
                <a:gd name="T14" fmla="*/ 61 w 61"/>
                <a:gd name="T15" fmla="*/ 13 h 63"/>
                <a:gd name="T16" fmla="*/ 61 w 61"/>
                <a:gd name="T17" fmla="*/ 0 h 63"/>
                <a:gd name="T18" fmla="*/ 53 w 61"/>
                <a:gd name="T19" fmla="*/ 4 h 63"/>
                <a:gd name="T20" fmla="*/ 42 w 61"/>
                <a:gd name="T21" fmla="*/ 11 h 63"/>
                <a:gd name="T22" fmla="*/ 36 w 61"/>
                <a:gd name="T23" fmla="*/ 21 h 63"/>
                <a:gd name="T24" fmla="*/ 29 w 61"/>
                <a:gd name="T25" fmla="*/ 33 h 63"/>
                <a:gd name="T26" fmla="*/ 16 w 61"/>
                <a:gd name="T27" fmla="*/ 40 h 63"/>
                <a:gd name="T28" fmla="*/ 6 w 61"/>
                <a:gd name="T29" fmla="*/ 46 h 63"/>
                <a:gd name="T30" fmla="*/ 0 w 61"/>
                <a:gd name="T31" fmla="*/ 56 h 63"/>
                <a:gd name="T32" fmla="*/ 8 w 61"/>
                <a:gd name="T3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1" h="63">
                  <a:moveTo>
                    <a:pt x="8" y="63"/>
                  </a:moveTo>
                  <a:cubicBezTo>
                    <a:pt x="10" y="60"/>
                    <a:pt x="11" y="58"/>
                    <a:pt x="14" y="55"/>
                  </a:cubicBezTo>
                  <a:cubicBezTo>
                    <a:pt x="17" y="52"/>
                    <a:pt x="20" y="50"/>
                    <a:pt x="24" y="49"/>
                  </a:cubicBezTo>
                  <a:cubicBezTo>
                    <a:pt x="28" y="48"/>
                    <a:pt x="32" y="46"/>
                    <a:pt x="36" y="42"/>
                  </a:cubicBezTo>
                  <a:cubicBezTo>
                    <a:pt x="40" y="38"/>
                    <a:pt x="42" y="33"/>
                    <a:pt x="44" y="30"/>
                  </a:cubicBezTo>
                  <a:cubicBezTo>
                    <a:pt x="45" y="26"/>
                    <a:pt x="46" y="23"/>
                    <a:pt x="50" y="20"/>
                  </a:cubicBezTo>
                  <a:cubicBezTo>
                    <a:pt x="53" y="16"/>
                    <a:pt x="57" y="15"/>
                    <a:pt x="60" y="13"/>
                  </a:cubicBezTo>
                  <a:cubicBezTo>
                    <a:pt x="60" y="13"/>
                    <a:pt x="61" y="13"/>
                    <a:pt x="61" y="13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58" y="2"/>
                    <a:pt x="55" y="3"/>
                    <a:pt x="53" y="4"/>
                  </a:cubicBezTo>
                  <a:cubicBezTo>
                    <a:pt x="49" y="6"/>
                    <a:pt x="46" y="7"/>
                    <a:pt x="42" y="11"/>
                  </a:cubicBezTo>
                  <a:cubicBezTo>
                    <a:pt x="39" y="14"/>
                    <a:pt x="38" y="17"/>
                    <a:pt x="36" y="21"/>
                  </a:cubicBezTo>
                  <a:cubicBezTo>
                    <a:pt x="35" y="25"/>
                    <a:pt x="33" y="29"/>
                    <a:pt x="29" y="33"/>
                  </a:cubicBezTo>
                  <a:cubicBezTo>
                    <a:pt x="25" y="37"/>
                    <a:pt x="20" y="39"/>
                    <a:pt x="16" y="40"/>
                  </a:cubicBezTo>
                  <a:cubicBezTo>
                    <a:pt x="13" y="42"/>
                    <a:pt x="9" y="43"/>
                    <a:pt x="6" y="46"/>
                  </a:cubicBezTo>
                  <a:cubicBezTo>
                    <a:pt x="3" y="49"/>
                    <a:pt x="1" y="53"/>
                    <a:pt x="0" y="56"/>
                  </a:cubicBezTo>
                  <a:cubicBezTo>
                    <a:pt x="2" y="59"/>
                    <a:pt x="5" y="61"/>
                    <a:pt x="8" y="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1D97BF28-8819-4F21-8820-1D56A7B53E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25" y="325"/>
              <a:ext cx="227" cy="108"/>
            </a:xfrm>
            <a:custGeom>
              <a:avLst/>
              <a:gdLst>
                <a:gd name="T0" fmla="*/ 87 w 153"/>
                <a:gd name="T1" fmla="*/ 50 h 72"/>
                <a:gd name="T2" fmla="*/ 36 w 153"/>
                <a:gd name="T3" fmla="*/ 0 h 72"/>
                <a:gd name="T4" fmla="*/ 55 w 153"/>
                <a:gd name="T5" fmla="*/ 0 h 72"/>
                <a:gd name="T6" fmla="*/ 99 w 153"/>
                <a:gd name="T7" fmla="*/ 44 h 72"/>
                <a:gd name="T8" fmla="*/ 96 w 153"/>
                <a:gd name="T9" fmla="*/ 45 h 72"/>
                <a:gd name="T10" fmla="*/ 87 w 153"/>
                <a:gd name="T11" fmla="*/ 50 h 72"/>
                <a:gd name="T12" fmla="*/ 75 w 153"/>
                <a:gd name="T13" fmla="*/ 67 h 72"/>
                <a:gd name="T14" fmla="*/ 78 w 153"/>
                <a:gd name="T15" fmla="*/ 60 h 72"/>
                <a:gd name="T16" fmla="*/ 18 w 153"/>
                <a:gd name="T17" fmla="*/ 0 h 72"/>
                <a:gd name="T18" fmla="*/ 0 w 153"/>
                <a:gd name="T19" fmla="*/ 0 h 72"/>
                <a:gd name="T20" fmla="*/ 72 w 153"/>
                <a:gd name="T21" fmla="*/ 72 h 72"/>
                <a:gd name="T22" fmla="*/ 75 w 153"/>
                <a:gd name="T23" fmla="*/ 67 h 72"/>
                <a:gd name="T24" fmla="*/ 113 w 153"/>
                <a:gd name="T25" fmla="*/ 40 h 72"/>
                <a:gd name="T26" fmla="*/ 153 w 153"/>
                <a:gd name="T27" fmla="*/ 0 h 72"/>
                <a:gd name="T28" fmla="*/ 135 w 153"/>
                <a:gd name="T29" fmla="*/ 0 h 72"/>
                <a:gd name="T30" fmla="*/ 104 w 153"/>
                <a:gd name="T31" fmla="*/ 31 h 72"/>
                <a:gd name="T32" fmla="*/ 113 w 153"/>
                <a:gd name="T33" fmla="*/ 40 h 72"/>
                <a:gd name="T34" fmla="*/ 95 w 153"/>
                <a:gd name="T35" fmla="*/ 22 h 72"/>
                <a:gd name="T36" fmla="*/ 117 w 153"/>
                <a:gd name="T37" fmla="*/ 0 h 72"/>
                <a:gd name="T38" fmla="*/ 99 w 153"/>
                <a:gd name="T39" fmla="*/ 0 h 72"/>
                <a:gd name="T40" fmla="*/ 86 w 153"/>
                <a:gd name="T41" fmla="*/ 13 h 72"/>
                <a:gd name="T42" fmla="*/ 95 w 153"/>
                <a:gd name="T43" fmla="*/ 2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3" h="72">
                  <a:moveTo>
                    <a:pt x="87" y="5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8" y="44"/>
                    <a:pt x="97" y="45"/>
                    <a:pt x="96" y="45"/>
                  </a:cubicBezTo>
                  <a:cubicBezTo>
                    <a:pt x="93" y="47"/>
                    <a:pt x="90" y="48"/>
                    <a:pt x="87" y="50"/>
                  </a:cubicBezTo>
                  <a:close/>
                  <a:moveTo>
                    <a:pt x="75" y="67"/>
                  </a:moveTo>
                  <a:cubicBezTo>
                    <a:pt x="76" y="65"/>
                    <a:pt x="77" y="63"/>
                    <a:pt x="78" y="6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3" y="71"/>
                    <a:pt x="74" y="69"/>
                    <a:pt x="75" y="67"/>
                  </a:cubicBezTo>
                  <a:close/>
                  <a:moveTo>
                    <a:pt x="113" y="4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04" y="31"/>
                    <a:pt x="104" y="31"/>
                    <a:pt x="104" y="31"/>
                  </a:cubicBezTo>
                  <a:lnTo>
                    <a:pt x="113" y="40"/>
                  </a:lnTo>
                  <a:close/>
                  <a:moveTo>
                    <a:pt x="95" y="22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86" y="13"/>
                    <a:pt x="86" y="13"/>
                    <a:pt x="86" y="13"/>
                  </a:cubicBezTo>
                  <a:lnTo>
                    <a:pt x="95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1289CFF3-004F-4E08-A784-F2EFAA29B8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76" y="386"/>
              <a:ext cx="129" cy="128"/>
            </a:xfrm>
            <a:custGeom>
              <a:avLst/>
              <a:gdLst>
                <a:gd name="T0" fmla="*/ 82 w 129"/>
                <a:gd name="T1" fmla="*/ 128 h 128"/>
                <a:gd name="T2" fmla="*/ 46 w 129"/>
                <a:gd name="T3" fmla="*/ 128 h 128"/>
                <a:gd name="T4" fmla="*/ 0 w 129"/>
                <a:gd name="T5" fmla="*/ 0 h 128"/>
                <a:gd name="T6" fmla="*/ 33 w 129"/>
                <a:gd name="T7" fmla="*/ 0 h 128"/>
                <a:gd name="T8" fmla="*/ 66 w 129"/>
                <a:gd name="T9" fmla="*/ 96 h 128"/>
                <a:gd name="T10" fmla="*/ 98 w 129"/>
                <a:gd name="T11" fmla="*/ 0 h 128"/>
                <a:gd name="T12" fmla="*/ 129 w 129"/>
                <a:gd name="T13" fmla="*/ 0 h 128"/>
                <a:gd name="T14" fmla="*/ 82 w 129"/>
                <a:gd name="T1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9" h="128">
                  <a:moveTo>
                    <a:pt x="82" y="128"/>
                  </a:moveTo>
                  <a:lnTo>
                    <a:pt x="46" y="128"/>
                  </a:lnTo>
                  <a:lnTo>
                    <a:pt x="0" y="0"/>
                  </a:lnTo>
                  <a:lnTo>
                    <a:pt x="33" y="0"/>
                  </a:lnTo>
                  <a:lnTo>
                    <a:pt x="66" y="96"/>
                  </a:lnTo>
                  <a:lnTo>
                    <a:pt x="98" y="0"/>
                  </a:lnTo>
                  <a:lnTo>
                    <a:pt x="129" y="0"/>
                  </a:lnTo>
                  <a:lnTo>
                    <a:pt x="82" y="1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0B62FB2-6F0A-4238-BD3D-E8516BEF0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31" y="386"/>
              <a:ext cx="109" cy="129"/>
            </a:xfrm>
            <a:custGeom>
              <a:avLst/>
              <a:gdLst>
                <a:gd name="T0" fmla="*/ 74 w 74"/>
                <a:gd name="T1" fmla="*/ 51 h 86"/>
                <a:gd name="T2" fmla="*/ 37 w 74"/>
                <a:gd name="T3" fmla="*/ 86 h 86"/>
                <a:gd name="T4" fmla="*/ 0 w 74"/>
                <a:gd name="T5" fmla="*/ 51 h 86"/>
                <a:gd name="T6" fmla="*/ 0 w 74"/>
                <a:gd name="T7" fmla="*/ 0 h 86"/>
                <a:gd name="T8" fmla="*/ 20 w 74"/>
                <a:gd name="T9" fmla="*/ 0 h 86"/>
                <a:gd name="T10" fmla="*/ 20 w 74"/>
                <a:gd name="T11" fmla="*/ 50 h 86"/>
                <a:gd name="T12" fmla="*/ 37 w 74"/>
                <a:gd name="T13" fmla="*/ 67 h 86"/>
                <a:gd name="T14" fmla="*/ 54 w 74"/>
                <a:gd name="T15" fmla="*/ 50 h 86"/>
                <a:gd name="T16" fmla="*/ 54 w 74"/>
                <a:gd name="T17" fmla="*/ 0 h 86"/>
                <a:gd name="T18" fmla="*/ 74 w 74"/>
                <a:gd name="T19" fmla="*/ 0 h 86"/>
                <a:gd name="T20" fmla="*/ 74 w 74"/>
                <a:gd name="T21" fmla="*/ 5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" h="86">
                  <a:moveTo>
                    <a:pt x="74" y="51"/>
                  </a:moveTo>
                  <a:cubicBezTo>
                    <a:pt x="74" y="74"/>
                    <a:pt x="60" y="86"/>
                    <a:pt x="37" y="86"/>
                  </a:cubicBezTo>
                  <a:cubicBezTo>
                    <a:pt x="14" y="86"/>
                    <a:pt x="0" y="74"/>
                    <a:pt x="0" y="5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61"/>
                    <a:pt x="27" y="67"/>
                    <a:pt x="37" y="67"/>
                  </a:cubicBezTo>
                  <a:cubicBezTo>
                    <a:pt x="47" y="67"/>
                    <a:pt x="54" y="61"/>
                    <a:pt x="54" y="5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74" y="0"/>
                    <a:pt x="74" y="0"/>
                    <a:pt x="74" y="0"/>
                  </a:cubicBezTo>
                  <a:lnTo>
                    <a:pt x="74" y="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DAA8492-1784-4E24-AA9A-889DAD3991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70" y="386"/>
              <a:ext cx="105" cy="128"/>
            </a:xfrm>
            <a:custGeom>
              <a:avLst/>
              <a:gdLst>
                <a:gd name="T0" fmla="*/ 105 w 105"/>
                <a:gd name="T1" fmla="*/ 29 h 128"/>
                <a:gd name="T2" fmla="*/ 68 w 105"/>
                <a:gd name="T3" fmla="*/ 29 h 128"/>
                <a:gd name="T4" fmla="*/ 68 w 105"/>
                <a:gd name="T5" fmla="*/ 128 h 128"/>
                <a:gd name="T6" fmla="*/ 37 w 105"/>
                <a:gd name="T7" fmla="*/ 128 h 128"/>
                <a:gd name="T8" fmla="*/ 37 w 105"/>
                <a:gd name="T9" fmla="*/ 29 h 128"/>
                <a:gd name="T10" fmla="*/ 0 w 105"/>
                <a:gd name="T11" fmla="*/ 29 h 128"/>
                <a:gd name="T12" fmla="*/ 0 w 105"/>
                <a:gd name="T13" fmla="*/ 0 h 128"/>
                <a:gd name="T14" fmla="*/ 105 w 105"/>
                <a:gd name="T15" fmla="*/ 0 h 128"/>
                <a:gd name="T16" fmla="*/ 105 w 105"/>
                <a:gd name="T17" fmla="*/ 29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8">
                  <a:moveTo>
                    <a:pt x="105" y="29"/>
                  </a:moveTo>
                  <a:lnTo>
                    <a:pt x="68" y="29"/>
                  </a:lnTo>
                  <a:lnTo>
                    <a:pt x="68" y="128"/>
                  </a:lnTo>
                  <a:lnTo>
                    <a:pt x="37" y="128"/>
                  </a:lnTo>
                  <a:lnTo>
                    <a:pt x="37" y="29"/>
                  </a:lnTo>
                  <a:lnTo>
                    <a:pt x="0" y="29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15FD2AAA-36DA-4371-AD35-658944AE57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6" y="325"/>
              <a:ext cx="16" cy="21"/>
            </a:xfrm>
            <a:custGeom>
              <a:avLst/>
              <a:gdLst>
                <a:gd name="T0" fmla="*/ 0 w 16"/>
                <a:gd name="T1" fmla="*/ 0 h 21"/>
                <a:gd name="T2" fmla="*/ 16 w 16"/>
                <a:gd name="T3" fmla="*/ 0 h 21"/>
                <a:gd name="T4" fmla="*/ 16 w 16"/>
                <a:gd name="T5" fmla="*/ 3 h 21"/>
                <a:gd name="T6" fmla="*/ 10 w 16"/>
                <a:gd name="T7" fmla="*/ 3 h 21"/>
                <a:gd name="T8" fmla="*/ 10 w 16"/>
                <a:gd name="T9" fmla="*/ 21 h 21"/>
                <a:gd name="T10" fmla="*/ 5 w 16"/>
                <a:gd name="T11" fmla="*/ 21 h 21"/>
                <a:gd name="T12" fmla="*/ 5 w 16"/>
                <a:gd name="T13" fmla="*/ 3 h 21"/>
                <a:gd name="T14" fmla="*/ 0 w 16"/>
                <a:gd name="T15" fmla="*/ 3 h 21"/>
                <a:gd name="T16" fmla="*/ 0 w 16"/>
                <a:gd name="T1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21">
                  <a:moveTo>
                    <a:pt x="0" y="0"/>
                  </a:moveTo>
                  <a:lnTo>
                    <a:pt x="16" y="0"/>
                  </a:lnTo>
                  <a:lnTo>
                    <a:pt x="16" y="3"/>
                  </a:lnTo>
                  <a:lnTo>
                    <a:pt x="10" y="3"/>
                  </a:lnTo>
                  <a:lnTo>
                    <a:pt x="10" y="21"/>
                  </a:lnTo>
                  <a:lnTo>
                    <a:pt x="5" y="21"/>
                  </a:lnTo>
                  <a:lnTo>
                    <a:pt x="5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35C55BA7-BA32-442C-924C-112D923DC1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6" y="325"/>
              <a:ext cx="24" cy="21"/>
            </a:xfrm>
            <a:custGeom>
              <a:avLst/>
              <a:gdLst>
                <a:gd name="T0" fmla="*/ 0 w 24"/>
                <a:gd name="T1" fmla="*/ 0 h 21"/>
                <a:gd name="T2" fmla="*/ 5 w 24"/>
                <a:gd name="T3" fmla="*/ 0 h 21"/>
                <a:gd name="T4" fmla="*/ 12 w 24"/>
                <a:gd name="T5" fmla="*/ 13 h 21"/>
                <a:gd name="T6" fmla="*/ 20 w 24"/>
                <a:gd name="T7" fmla="*/ 0 h 21"/>
                <a:gd name="T8" fmla="*/ 24 w 24"/>
                <a:gd name="T9" fmla="*/ 0 h 21"/>
                <a:gd name="T10" fmla="*/ 24 w 24"/>
                <a:gd name="T11" fmla="*/ 21 h 21"/>
                <a:gd name="T12" fmla="*/ 21 w 24"/>
                <a:gd name="T13" fmla="*/ 21 h 21"/>
                <a:gd name="T14" fmla="*/ 21 w 24"/>
                <a:gd name="T15" fmla="*/ 6 h 21"/>
                <a:gd name="T16" fmla="*/ 14 w 24"/>
                <a:gd name="T17" fmla="*/ 19 h 21"/>
                <a:gd name="T18" fmla="*/ 11 w 24"/>
                <a:gd name="T19" fmla="*/ 19 h 21"/>
                <a:gd name="T20" fmla="*/ 5 w 24"/>
                <a:gd name="T21" fmla="*/ 6 h 21"/>
                <a:gd name="T22" fmla="*/ 5 w 24"/>
                <a:gd name="T23" fmla="*/ 21 h 21"/>
                <a:gd name="T24" fmla="*/ 0 w 24"/>
                <a:gd name="T25" fmla="*/ 21 h 21"/>
                <a:gd name="T26" fmla="*/ 0 w 24"/>
                <a:gd name="T2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21">
                  <a:moveTo>
                    <a:pt x="0" y="0"/>
                  </a:moveTo>
                  <a:lnTo>
                    <a:pt x="5" y="0"/>
                  </a:lnTo>
                  <a:lnTo>
                    <a:pt x="12" y="13"/>
                  </a:lnTo>
                  <a:lnTo>
                    <a:pt x="20" y="0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21" y="21"/>
                  </a:lnTo>
                  <a:lnTo>
                    <a:pt x="21" y="6"/>
                  </a:lnTo>
                  <a:lnTo>
                    <a:pt x="14" y="19"/>
                  </a:lnTo>
                  <a:lnTo>
                    <a:pt x="11" y="19"/>
                  </a:lnTo>
                  <a:lnTo>
                    <a:pt x="5" y="6"/>
                  </a:lnTo>
                  <a:lnTo>
                    <a:pt x="5" y="21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55359D6A-83A8-4C87-B3E6-96BFEC2859CA}"/>
              </a:ext>
            </a:extLst>
          </p:cNvPr>
          <p:cNvSpPr/>
          <p:nvPr userDrawn="1"/>
        </p:nvSpPr>
        <p:spPr>
          <a:xfrm>
            <a:off x="0" y="4322616"/>
            <a:ext cx="1473364" cy="500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30664453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tudent at a graduation ceremony">
            <a:extLst>
              <a:ext uri="{FF2B5EF4-FFF2-40B4-BE49-F238E27FC236}">
                <a16:creationId xmlns:a16="http://schemas.microsoft.com/office/drawing/2014/main" id="{4BE52D91-DF7C-44D0-B930-427528D74B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3" b="7863"/>
          <a:stretch/>
        </p:blipFill>
        <p:spPr>
          <a:xfrm>
            <a:off x="0" y="0"/>
            <a:ext cx="9143695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D246BD-5F84-4F02-A9A3-31F3F772B89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" r="39"/>
          <a:stretch/>
        </p:blipFill>
        <p:spPr>
          <a:xfrm>
            <a:off x="0" y="0"/>
            <a:ext cx="9144612" cy="5148189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297C371-C90E-4358-A146-FFC0B040C06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77765" y="238551"/>
            <a:ext cx="3844052" cy="3560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10" b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 marL="34290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 marL="685814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 marL="1028720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 marL="137162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PRESENTATION TITLE IN CORBEL BOLD TWENTY POINT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1C79E85-2CEB-4370-BDC8-2217555DC4E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09267" y="1967081"/>
            <a:ext cx="4645256" cy="1343025"/>
          </a:xfrm>
        </p:spPr>
        <p:txBody>
          <a:bodyPr>
            <a:noAutofit/>
          </a:bodyPr>
          <a:lstStyle>
            <a:lvl1pPr marL="0" indent="0" algn="ctr">
              <a:buNone/>
              <a:defRPr sz="2160" i="1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>
              <a:defRPr sz="2160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>
              <a:defRPr sz="2160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>
              <a:defRPr sz="2160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>
              <a:defRPr sz="2160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“Informative page here for isolated statements or powerful quotes on a selected image background”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E9A4BF5-584F-452D-803D-D5760FE8DB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11743" y="3394710"/>
            <a:ext cx="1903095" cy="205740"/>
          </a:xfrm>
        </p:spPr>
        <p:txBody>
          <a:bodyPr>
            <a:noAutofit/>
          </a:bodyPr>
          <a:lstStyle>
            <a:lvl1pPr marL="0" indent="0" algn="ctr">
              <a:buNone/>
              <a:defRPr sz="1260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>
              <a:defRPr sz="1080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>
              <a:defRPr sz="900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>
              <a:defRPr sz="810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>
              <a:defRPr sz="810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US" dirty="0"/>
              <a:t>- Anonymous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1050BE5-6BAF-4743-8064-6B5DF0F9A06B}"/>
              </a:ext>
            </a:extLst>
          </p:cNvPr>
          <p:cNvSpPr/>
          <p:nvPr userDrawn="1"/>
        </p:nvSpPr>
        <p:spPr>
          <a:xfrm>
            <a:off x="8278178" y="4656105"/>
            <a:ext cx="295597" cy="295597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24260DC-E36E-4D0C-8B76-1EFE0B7B91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91673" y="4659034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46696257-836A-4EB9-BC2B-3D1D6EE1C2A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80073" y="232173"/>
            <a:ext cx="545068" cy="180737"/>
            <a:chOff x="812" y="325"/>
            <a:chExt cx="763" cy="25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346CBFB0-C465-4CEE-A6DF-B6F1A0A6F9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0" y="376"/>
              <a:ext cx="177" cy="163"/>
            </a:xfrm>
            <a:custGeom>
              <a:avLst/>
              <a:gdLst>
                <a:gd name="T0" fmla="*/ 13 w 119"/>
                <a:gd name="T1" fmla="*/ 49 h 109"/>
                <a:gd name="T2" fmla="*/ 13 w 119"/>
                <a:gd name="T3" fmla="*/ 13 h 109"/>
                <a:gd name="T4" fmla="*/ 0 w 119"/>
                <a:gd name="T5" fmla="*/ 0 h 109"/>
                <a:gd name="T6" fmla="*/ 0 w 119"/>
                <a:gd name="T7" fmla="*/ 49 h 109"/>
                <a:gd name="T8" fmla="*/ 60 w 119"/>
                <a:gd name="T9" fmla="*/ 109 h 109"/>
                <a:gd name="T10" fmla="*/ 119 w 119"/>
                <a:gd name="T11" fmla="*/ 49 h 109"/>
                <a:gd name="T12" fmla="*/ 119 w 119"/>
                <a:gd name="T13" fmla="*/ 0 h 109"/>
                <a:gd name="T14" fmla="*/ 107 w 119"/>
                <a:gd name="T15" fmla="*/ 13 h 109"/>
                <a:gd name="T16" fmla="*/ 107 w 119"/>
                <a:gd name="T17" fmla="*/ 49 h 109"/>
                <a:gd name="T18" fmla="*/ 60 w 119"/>
                <a:gd name="T19" fmla="*/ 96 h 109"/>
                <a:gd name="T20" fmla="*/ 13 w 119"/>
                <a:gd name="T21" fmla="*/ 4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109">
                  <a:moveTo>
                    <a:pt x="13" y="49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82"/>
                    <a:pt x="27" y="109"/>
                    <a:pt x="60" y="109"/>
                  </a:cubicBezTo>
                  <a:cubicBezTo>
                    <a:pt x="93" y="109"/>
                    <a:pt x="119" y="82"/>
                    <a:pt x="119" y="49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75"/>
                    <a:pt x="86" y="96"/>
                    <a:pt x="60" y="96"/>
                  </a:cubicBezTo>
                  <a:cubicBezTo>
                    <a:pt x="34" y="96"/>
                    <a:pt x="13" y="75"/>
                    <a:pt x="13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07AC8E22-90A1-497E-A4F5-F47B5279D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2" y="338"/>
              <a:ext cx="253" cy="240"/>
            </a:xfrm>
            <a:custGeom>
              <a:avLst/>
              <a:gdLst>
                <a:gd name="T0" fmla="*/ 158 w 171"/>
                <a:gd name="T1" fmla="*/ 13 h 160"/>
                <a:gd name="T2" fmla="*/ 158 w 171"/>
                <a:gd name="T3" fmla="*/ 74 h 160"/>
                <a:gd name="T4" fmla="*/ 86 w 171"/>
                <a:gd name="T5" fmla="*/ 147 h 160"/>
                <a:gd name="T6" fmla="*/ 13 w 171"/>
                <a:gd name="T7" fmla="*/ 74 h 160"/>
                <a:gd name="T8" fmla="*/ 13 w 171"/>
                <a:gd name="T9" fmla="*/ 13 h 160"/>
                <a:gd name="T10" fmla="*/ 0 w 171"/>
                <a:gd name="T11" fmla="*/ 0 h 160"/>
                <a:gd name="T12" fmla="*/ 0 w 171"/>
                <a:gd name="T13" fmla="*/ 74 h 160"/>
                <a:gd name="T14" fmla="*/ 86 w 171"/>
                <a:gd name="T15" fmla="*/ 160 h 160"/>
                <a:gd name="T16" fmla="*/ 86 w 171"/>
                <a:gd name="T17" fmla="*/ 160 h 160"/>
                <a:gd name="T18" fmla="*/ 171 w 171"/>
                <a:gd name="T19" fmla="*/ 74 h 160"/>
                <a:gd name="T20" fmla="*/ 171 w 171"/>
                <a:gd name="T21" fmla="*/ 0 h 160"/>
                <a:gd name="T22" fmla="*/ 158 w 171"/>
                <a:gd name="T23" fmla="*/ 13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1" h="160">
                  <a:moveTo>
                    <a:pt x="158" y="13"/>
                  </a:moveTo>
                  <a:cubicBezTo>
                    <a:pt x="158" y="74"/>
                    <a:pt x="158" y="74"/>
                    <a:pt x="158" y="74"/>
                  </a:cubicBezTo>
                  <a:cubicBezTo>
                    <a:pt x="158" y="114"/>
                    <a:pt x="126" y="147"/>
                    <a:pt x="86" y="147"/>
                  </a:cubicBezTo>
                  <a:cubicBezTo>
                    <a:pt x="46" y="147"/>
                    <a:pt x="13" y="114"/>
                    <a:pt x="13" y="7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122"/>
                    <a:pt x="38" y="160"/>
                    <a:pt x="86" y="160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133" y="160"/>
                    <a:pt x="171" y="122"/>
                    <a:pt x="171" y="74"/>
                  </a:cubicBezTo>
                  <a:cubicBezTo>
                    <a:pt x="171" y="0"/>
                    <a:pt x="171" y="0"/>
                    <a:pt x="171" y="0"/>
                  </a:cubicBezTo>
                  <a:lnTo>
                    <a:pt x="158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ED5F43B4-1C01-4787-9307-C1D845FA5C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9" y="415"/>
              <a:ext cx="28" cy="39"/>
            </a:xfrm>
            <a:custGeom>
              <a:avLst/>
              <a:gdLst>
                <a:gd name="T0" fmla="*/ 0 w 19"/>
                <a:gd name="T1" fmla="*/ 19 h 26"/>
                <a:gd name="T2" fmla="*/ 7 w 19"/>
                <a:gd name="T3" fmla="*/ 26 h 26"/>
                <a:gd name="T4" fmla="*/ 19 w 19"/>
                <a:gd name="T5" fmla="*/ 19 h 26"/>
                <a:gd name="T6" fmla="*/ 0 w 19"/>
                <a:gd name="T7" fmla="*/ 0 h 26"/>
                <a:gd name="T8" fmla="*/ 0 w 19"/>
                <a:gd name="T9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6">
                  <a:moveTo>
                    <a:pt x="0" y="19"/>
                  </a:moveTo>
                  <a:cubicBezTo>
                    <a:pt x="7" y="26"/>
                    <a:pt x="7" y="26"/>
                    <a:pt x="7" y="26"/>
                  </a:cubicBezTo>
                  <a:cubicBezTo>
                    <a:pt x="11" y="22"/>
                    <a:pt x="15" y="20"/>
                    <a:pt x="19" y="1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66F16ECC-70C6-45CD-85EF-F7A8A8D8AE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6" y="437"/>
              <a:ext cx="64" cy="65"/>
            </a:xfrm>
            <a:custGeom>
              <a:avLst/>
              <a:gdLst>
                <a:gd name="T0" fmla="*/ 33 w 43"/>
                <a:gd name="T1" fmla="*/ 13 h 43"/>
                <a:gd name="T2" fmla="*/ 26 w 43"/>
                <a:gd name="T3" fmla="*/ 25 h 43"/>
                <a:gd name="T4" fmla="*/ 14 w 43"/>
                <a:gd name="T5" fmla="*/ 32 h 43"/>
                <a:gd name="T6" fmla="*/ 3 w 43"/>
                <a:gd name="T7" fmla="*/ 38 h 43"/>
                <a:gd name="T8" fmla="*/ 0 w 43"/>
                <a:gd name="T9" fmla="*/ 42 h 43"/>
                <a:gd name="T10" fmla="*/ 9 w 43"/>
                <a:gd name="T11" fmla="*/ 43 h 43"/>
                <a:gd name="T12" fmla="*/ 43 w 43"/>
                <a:gd name="T13" fmla="*/ 8 h 43"/>
                <a:gd name="T14" fmla="*/ 43 w 43"/>
                <a:gd name="T15" fmla="*/ 0 h 43"/>
                <a:gd name="T16" fmla="*/ 39 w 43"/>
                <a:gd name="T17" fmla="*/ 3 h 43"/>
                <a:gd name="T18" fmla="*/ 33 w 43"/>
                <a:gd name="T19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3">
                  <a:moveTo>
                    <a:pt x="33" y="13"/>
                  </a:moveTo>
                  <a:cubicBezTo>
                    <a:pt x="32" y="16"/>
                    <a:pt x="30" y="20"/>
                    <a:pt x="26" y="25"/>
                  </a:cubicBezTo>
                  <a:cubicBezTo>
                    <a:pt x="22" y="29"/>
                    <a:pt x="17" y="30"/>
                    <a:pt x="14" y="32"/>
                  </a:cubicBezTo>
                  <a:cubicBezTo>
                    <a:pt x="10" y="33"/>
                    <a:pt x="7" y="34"/>
                    <a:pt x="3" y="38"/>
                  </a:cubicBezTo>
                  <a:cubicBezTo>
                    <a:pt x="2" y="39"/>
                    <a:pt x="1" y="40"/>
                    <a:pt x="0" y="42"/>
                  </a:cubicBezTo>
                  <a:cubicBezTo>
                    <a:pt x="3" y="42"/>
                    <a:pt x="6" y="43"/>
                    <a:pt x="9" y="43"/>
                  </a:cubicBezTo>
                  <a:cubicBezTo>
                    <a:pt x="28" y="43"/>
                    <a:pt x="43" y="27"/>
                    <a:pt x="43" y="8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1"/>
                    <a:pt x="40" y="2"/>
                    <a:pt x="39" y="3"/>
                  </a:cubicBezTo>
                  <a:cubicBezTo>
                    <a:pt x="36" y="6"/>
                    <a:pt x="34" y="9"/>
                    <a:pt x="33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BB721FF2-0341-4293-8B8F-F96EF7D83D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9" y="398"/>
              <a:ext cx="91" cy="95"/>
            </a:xfrm>
            <a:custGeom>
              <a:avLst/>
              <a:gdLst>
                <a:gd name="T0" fmla="*/ 8 w 61"/>
                <a:gd name="T1" fmla="*/ 63 h 63"/>
                <a:gd name="T2" fmla="*/ 14 w 61"/>
                <a:gd name="T3" fmla="*/ 55 h 63"/>
                <a:gd name="T4" fmla="*/ 24 w 61"/>
                <a:gd name="T5" fmla="*/ 49 h 63"/>
                <a:gd name="T6" fmla="*/ 36 w 61"/>
                <a:gd name="T7" fmla="*/ 42 h 63"/>
                <a:gd name="T8" fmla="*/ 44 w 61"/>
                <a:gd name="T9" fmla="*/ 30 h 63"/>
                <a:gd name="T10" fmla="*/ 50 w 61"/>
                <a:gd name="T11" fmla="*/ 20 h 63"/>
                <a:gd name="T12" fmla="*/ 60 w 61"/>
                <a:gd name="T13" fmla="*/ 13 h 63"/>
                <a:gd name="T14" fmla="*/ 61 w 61"/>
                <a:gd name="T15" fmla="*/ 13 h 63"/>
                <a:gd name="T16" fmla="*/ 61 w 61"/>
                <a:gd name="T17" fmla="*/ 0 h 63"/>
                <a:gd name="T18" fmla="*/ 53 w 61"/>
                <a:gd name="T19" fmla="*/ 4 h 63"/>
                <a:gd name="T20" fmla="*/ 42 w 61"/>
                <a:gd name="T21" fmla="*/ 11 h 63"/>
                <a:gd name="T22" fmla="*/ 36 w 61"/>
                <a:gd name="T23" fmla="*/ 21 h 63"/>
                <a:gd name="T24" fmla="*/ 29 w 61"/>
                <a:gd name="T25" fmla="*/ 33 h 63"/>
                <a:gd name="T26" fmla="*/ 16 w 61"/>
                <a:gd name="T27" fmla="*/ 40 h 63"/>
                <a:gd name="T28" fmla="*/ 6 w 61"/>
                <a:gd name="T29" fmla="*/ 46 h 63"/>
                <a:gd name="T30" fmla="*/ 0 w 61"/>
                <a:gd name="T31" fmla="*/ 56 h 63"/>
                <a:gd name="T32" fmla="*/ 8 w 61"/>
                <a:gd name="T3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1" h="63">
                  <a:moveTo>
                    <a:pt x="8" y="63"/>
                  </a:moveTo>
                  <a:cubicBezTo>
                    <a:pt x="10" y="60"/>
                    <a:pt x="11" y="58"/>
                    <a:pt x="14" y="55"/>
                  </a:cubicBezTo>
                  <a:cubicBezTo>
                    <a:pt x="17" y="52"/>
                    <a:pt x="20" y="50"/>
                    <a:pt x="24" y="49"/>
                  </a:cubicBezTo>
                  <a:cubicBezTo>
                    <a:pt x="28" y="48"/>
                    <a:pt x="32" y="46"/>
                    <a:pt x="36" y="42"/>
                  </a:cubicBezTo>
                  <a:cubicBezTo>
                    <a:pt x="40" y="38"/>
                    <a:pt x="42" y="33"/>
                    <a:pt x="44" y="30"/>
                  </a:cubicBezTo>
                  <a:cubicBezTo>
                    <a:pt x="45" y="26"/>
                    <a:pt x="46" y="23"/>
                    <a:pt x="50" y="20"/>
                  </a:cubicBezTo>
                  <a:cubicBezTo>
                    <a:pt x="53" y="16"/>
                    <a:pt x="57" y="15"/>
                    <a:pt x="60" y="13"/>
                  </a:cubicBezTo>
                  <a:cubicBezTo>
                    <a:pt x="60" y="13"/>
                    <a:pt x="61" y="13"/>
                    <a:pt x="61" y="13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58" y="2"/>
                    <a:pt x="55" y="3"/>
                    <a:pt x="53" y="4"/>
                  </a:cubicBezTo>
                  <a:cubicBezTo>
                    <a:pt x="49" y="6"/>
                    <a:pt x="46" y="7"/>
                    <a:pt x="42" y="11"/>
                  </a:cubicBezTo>
                  <a:cubicBezTo>
                    <a:pt x="39" y="14"/>
                    <a:pt x="38" y="17"/>
                    <a:pt x="36" y="21"/>
                  </a:cubicBezTo>
                  <a:cubicBezTo>
                    <a:pt x="35" y="25"/>
                    <a:pt x="33" y="29"/>
                    <a:pt x="29" y="33"/>
                  </a:cubicBezTo>
                  <a:cubicBezTo>
                    <a:pt x="25" y="37"/>
                    <a:pt x="20" y="39"/>
                    <a:pt x="16" y="40"/>
                  </a:cubicBezTo>
                  <a:cubicBezTo>
                    <a:pt x="13" y="42"/>
                    <a:pt x="9" y="43"/>
                    <a:pt x="6" y="46"/>
                  </a:cubicBezTo>
                  <a:cubicBezTo>
                    <a:pt x="3" y="49"/>
                    <a:pt x="1" y="53"/>
                    <a:pt x="0" y="56"/>
                  </a:cubicBezTo>
                  <a:cubicBezTo>
                    <a:pt x="2" y="59"/>
                    <a:pt x="5" y="61"/>
                    <a:pt x="8" y="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 dirty="0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62C2D53F-91B0-4DE3-B2D1-CB17774281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25" y="325"/>
              <a:ext cx="227" cy="108"/>
            </a:xfrm>
            <a:custGeom>
              <a:avLst/>
              <a:gdLst>
                <a:gd name="T0" fmla="*/ 87 w 153"/>
                <a:gd name="T1" fmla="*/ 50 h 72"/>
                <a:gd name="T2" fmla="*/ 36 w 153"/>
                <a:gd name="T3" fmla="*/ 0 h 72"/>
                <a:gd name="T4" fmla="*/ 55 w 153"/>
                <a:gd name="T5" fmla="*/ 0 h 72"/>
                <a:gd name="T6" fmla="*/ 99 w 153"/>
                <a:gd name="T7" fmla="*/ 44 h 72"/>
                <a:gd name="T8" fmla="*/ 96 w 153"/>
                <a:gd name="T9" fmla="*/ 45 h 72"/>
                <a:gd name="T10" fmla="*/ 87 w 153"/>
                <a:gd name="T11" fmla="*/ 50 h 72"/>
                <a:gd name="T12" fmla="*/ 75 w 153"/>
                <a:gd name="T13" fmla="*/ 67 h 72"/>
                <a:gd name="T14" fmla="*/ 78 w 153"/>
                <a:gd name="T15" fmla="*/ 60 h 72"/>
                <a:gd name="T16" fmla="*/ 18 w 153"/>
                <a:gd name="T17" fmla="*/ 0 h 72"/>
                <a:gd name="T18" fmla="*/ 0 w 153"/>
                <a:gd name="T19" fmla="*/ 0 h 72"/>
                <a:gd name="T20" fmla="*/ 72 w 153"/>
                <a:gd name="T21" fmla="*/ 72 h 72"/>
                <a:gd name="T22" fmla="*/ 75 w 153"/>
                <a:gd name="T23" fmla="*/ 67 h 72"/>
                <a:gd name="T24" fmla="*/ 113 w 153"/>
                <a:gd name="T25" fmla="*/ 40 h 72"/>
                <a:gd name="T26" fmla="*/ 153 w 153"/>
                <a:gd name="T27" fmla="*/ 0 h 72"/>
                <a:gd name="T28" fmla="*/ 135 w 153"/>
                <a:gd name="T29" fmla="*/ 0 h 72"/>
                <a:gd name="T30" fmla="*/ 104 w 153"/>
                <a:gd name="T31" fmla="*/ 31 h 72"/>
                <a:gd name="T32" fmla="*/ 113 w 153"/>
                <a:gd name="T33" fmla="*/ 40 h 72"/>
                <a:gd name="T34" fmla="*/ 95 w 153"/>
                <a:gd name="T35" fmla="*/ 22 h 72"/>
                <a:gd name="T36" fmla="*/ 117 w 153"/>
                <a:gd name="T37" fmla="*/ 0 h 72"/>
                <a:gd name="T38" fmla="*/ 99 w 153"/>
                <a:gd name="T39" fmla="*/ 0 h 72"/>
                <a:gd name="T40" fmla="*/ 86 w 153"/>
                <a:gd name="T41" fmla="*/ 13 h 72"/>
                <a:gd name="T42" fmla="*/ 95 w 153"/>
                <a:gd name="T43" fmla="*/ 2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3" h="72">
                  <a:moveTo>
                    <a:pt x="87" y="5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8" y="44"/>
                    <a:pt x="97" y="45"/>
                    <a:pt x="96" y="45"/>
                  </a:cubicBezTo>
                  <a:cubicBezTo>
                    <a:pt x="93" y="47"/>
                    <a:pt x="90" y="48"/>
                    <a:pt x="87" y="50"/>
                  </a:cubicBezTo>
                  <a:close/>
                  <a:moveTo>
                    <a:pt x="75" y="67"/>
                  </a:moveTo>
                  <a:cubicBezTo>
                    <a:pt x="76" y="65"/>
                    <a:pt x="77" y="63"/>
                    <a:pt x="78" y="6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3" y="71"/>
                    <a:pt x="74" y="69"/>
                    <a:pt x="75" y="67"/>
                  </a:cubicBezTo>
                  <a:close/>
                  <a:moveTo>
                    <a:pt x="113" y="4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04" y="31"/>
                    <a:pt x="104" y="31"/>
                    <a:pt x="104" y="31"/>
                  </a:cubicBezTo>
                  <a:lnTo>
                    <a:pt x="113" y="40"/>
                  </a:lnTo>
                  <a:close/>
                  <a:moveTo>
                    <a:pt x="95" y="22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86" y="13"/>
                    <a:pt x="86" y="13"/>
                    <a:pt x="86" y="13"/>
                  </a:cubicBezTo>
                  <a:lnTo>
                    <a:pt x="95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6D42EAD9-7A23-439B-A5B0-C74069D81D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76" y="386"/>
              <a:ext cx="129" cy="128"/>
            </a:xfrm>
            <a:custGeom>
              <a:avLst/>
              <a:gdLst>
                <a:gd name="T0" fmla="*/ 82 w 129"/>
                <a:gd name="T1" fmla="*/ 128 h 128"/>
                <a:gd name="T2" fmla="*/ 46 w 129"/>
                <a:gd name="T3" fmla="*/ 128 h 128"/>
                <a:gd name="T4" fmla="*/ 0 w 129"/>
                <a:gd name="T5" fmla="*/ 0 h 128"/>
                <a:gd name="T6" fmla="*/ 33 w 129"/>
                <a:gd name="T7" fmla="*/ 0 h 128"/>
                <a:gd name="T8" fmla="*/ 66 w 129"/>
                <a:gd name="T9" fmla="*/ 96 h 128"/>
                <a:gd name="T10" fmla="*/ 98 w 129"/>
                <a:gd name="T11" fmla="*/ 0 h 128"/>
                <a:gd name="T12" fmla="*/ 129 w 129"/>
                <a:gd name="T13" fmla="*/ 0 h 128"/>
                <a:gd name="T14" fmla="*/ 82 w 129"/>
                <a:gd name="T1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9" h="128">
                  <a:moveTo>
                    <a:pt x="82" y="128"/>
                  </a:moveTo>
                  <a:lnTo>
                    <a:pt x="46" y="128"/>
                  </a:lnTo>
                  <a:lnTo>
                    <a:pt x="0" y="0"/>
                  </a:lnTo>
                  <a:lnTo>
                    <a:pt x="33" y="0"/>
                  </a:lnTo>
                  <a:lnTo>
                    <a:pt x="66" y="96"/>
                  </a:lnTo>
                  <a:lnTo>
                    <a:pt x="98" y="0"/>
                  </a:lnTo>
                  <a:lnTo>
                    <a:pt x="129" y="0"/>
                  </a:lnTo>
                  <a:lnTo>
                    <a:pt x="82" y="1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29174985-DDCA-4A0E-8140-68A38443A4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31" y="386"/>
              <a:ext cx="109" cy="129"/>
            </a:xfrm>
            <a:custGeom>
              <a:avLst/>
              <a:gdLst>
                <a:gd name="T0" fmla="*/ 74 w 74"/>
                <a:gd name="T1" fmla="*/ 51 h 86"/>
                <a:gd name="T2" fmla="*/ 37 w 74"/>
                <a:gd name="T3" fmla="*/ 86 h 86"/>
                <a:gd name="T4" fmla="*/ 0 w 74"/>
                <a:gd name="T5" fmla="*/ 51 h 86"/>
                <a:gd name="T6" fmla="*/ 0 w 74"/>
                <a:gd name="T7" fmla="*/ 0 h 86"/>
                <a:gd name="T8" fmla="*/ 20 w 74"/>
                <a:gd name="T9" fmla="*/ 0 h 86"/>
                <a:gd name="T10" fmla="*/ 20 w 74"/>
                <a:gd name="T11" fmla="*/ 50 h 86"/>
                <a:gd name="T12" fmla="*/ 37 w 74"/>
                <a:gd name="T13" fmla="*/ 67 h 86"/>
                <a:gd name="T14" fmla="*/ 54 w 74"/>
                <a:gd name="T15" fmla="*/ 50 h 86"/>
                <a:gd name="T16" fmla="*/ 54 w 74"/>
                <a:gd name="T17" fmla="*/ 0 h 86"/>
                <a:gd name="T18" fmla="*/ 74 w 74"/>
                <a:gd name="T19" fmla="*/ 0 h 86"/>
                <a:gd name="T20" fmla="*/ 74 w 74"/>
                <a:gd name="T21" fmla="*/ 5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" h="86">
                  <a:moveTo>
                    <a:pt x="74" y="51"/>
                  </a:moveTo>
                  <a:cubicBezTo>
                    <a:pt x="74" y="74"/>
                    <a:pt x="60" y="86"/>
                    <a:pt x="37" y="86"/>
                  </a:cubicBezTo>
                  <a:cubicBezTo>
                    <a:pt x="14" y="86"/>
                    <a:pt x="0" y="74"/>
                    <a:pt x="0" y="5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61"/>
                    <a:pt x="27" y="67"/>
                    <a:pt x="37" y="67"/>
                  </a:cubicBezTo>
                  <a:cubicBezTo>
                    <a:pt x="47" y="67"/>
                    <a:pt x="54" y="61"/>
                    <a:pt x="54" y="5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74" y="0"/>
                    <a:pt x="74" y="0"/>
                    <a:pt x="74" y="0"/>
                  </a:cubicBezTo>
                  <a:lnTo>
                    <a:pt x="74" y="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353772DB-7115-4102-B57E-CA6C680196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70" y="386"/>
              <a:ext cx="105" cy="128"/>
            </a:xfrm>
            <a:custGeom>
              <a:avLst/>
              <a:gdLst>
                <a:gd name="T0" fmla="*/ 105 w 105"/>
                <a:gd name="T1" fmla="*/ 29 h 128"/>
                <a:gd name="T2" fmla="*/ 68 w 105"/>
                <a:gd name="T3" fmla="*/ 29 h 128"/>
                <a:gd name="T4" fmla="*/ 68 w 105"/>
                <a:gd name="T5" fmla="*/ 128 h 128"/>
                <a:gd name="T6" fmla="*/ 37 w 105"/>
                <a:gd name="T7" fmla="*/ 128 h 128"/>
                <a:gd name="T8" fmla="*/ 37 w 105"/>
                <a:gd name="T9" fmla="*/ 29 h 128"/>
                <a:gd name="T10" fmla="*/ 0 w 105"/>
                <a:gd name="T11" fmla="*/ 29 h 128"/>
                <a:gd name="T12" fmla="*/ 0 w 105"/>
                <a:gd name="T13" fmla="*/ 0 h 128"/>
                <a:gd name="T14" fmla="*/ 105 w 105"/>
                <a:gd name="T15" fmla="*/ 0 h 128"/>
                <a:gd name="T16" fmla="*/ 105 w 105"/>
                <a:gd name="T17" fmla="*/ 29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8">
                  <a:moveTo>
                    <a:pt x="105" y="29"/>
                  </a:moveTo>
                  <a:lnTo>
                    <a:pt x="68" y="29"/>
                  </a:lnTo>
                  <a:lnTo>
                    <a:pt x="68" y="128"/>
                  </a:lnTo>
                  <a:lnTo>
                    <a:pt x="37" y="128"/>
                  </a:lnTo>
                  <a:lnTo>
                    <a:pt x="37" y="29"/>
                  </a:lnTo>
                  <a:lnTo>
                    <a:pt x="0" y="29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B98D8AC3-A511-450D-A94A-A62D8A816E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6" y="325"/>
              <a:ext cx="16" cy="21"/>
            </a:xfrm>
            <a:custGeom>
              <a:avLst/>
              <a:gdLst>
                <a:gd name="T0" fmla="*/ 0 w 16"/>
                <a:gd name="T1" fmla="*/ 0 h 21"/>
                <a:gd name="T2" fmla="*/ 16 w 16"/>
                <a:gd name="T3" fmla="*/ 0 h 21"/>
                <a:gd name="T4" fmla="*/ 16 w 16"/>
                <a:gd name="T5" fmla="*/ 3 h 21"/>
                <a:gd name="T6" fmla="*/ 10 w 16"/>
                <a:gd name="T7" fmla="*/ 3 h 21"/>
                <a:gd name="T8" fmla="*/ 10 w 16"/>
                <a:gd name="T9" fmla="*/ 21 h 21"/>
                <a:gd name="T10" fmla="*/ 5 w 16"/>
                <a:gd name="T11" fmla="*/ 21 h 21"/>
                <a:gd name="T12" fmla="*/ 5 w 16"/>
                <a:gd name="T13" fmla="*/ 3 h 21"/>
                <a:gd name="T14" fmla="*/ 0 w 16"/>
                <a:gd name="T15" fmla="*/ 3 h 21"/>
                <a:gd name="T16" fmla="*/ 0 w 16"/>
                <a:gd name="T1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21">
                  <a:moveTo>
                    <a:pt x="0" y="0"/>
                  </a:moveTo>
                  <a:lnTo>
                    <a:pt x="16" y="0"/>
                  </a:lnTo>
                  <a:lnTo>
                    <a:pt x="16" y="3"/>
                  </a:lnTo>
                  <a:lnTo>
                    <a:pt x="10" y="3"/>
                  </a:lnTo>
                  <a:lnTo>
                    <a:pt x="10" y="21"/>
                  </a:lnTo>
                  <a:lnTo>
                    <a:pt x="5" y="21"/>
                  </a:lnTo>
                  <a:lnTo>
                    <a:pt x="5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EC99283A-CFA0-4FB1-AC8A-2F844D61CC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6" y="325"/>
              <a:ext cx="24" cy="21"/>
            </a:xfrm>
            <a:custGeom>
              <a:avLst/>
              <a:gdLst>
                <a:gd name="T0" fmla="*/ 0 w 24"/>
                <a:gd name="T1" fmla="*/ 0 h 21"/>
                <a:gd name="T2" fmla="*/ 5 w 24"/>
                <a:gd name="T3" fmla="*/ 0 h 21"/>
                <a:gd name="T4" fmla="*/ 12 w 24"/>
                <a:gd name="T5" fmla="*/ 13 h 21"/>
                <a:gd name="T6" fmla="*/ 20 w 24"/>
                <a:gd name="T7" fmla="*/ 0 h 21"/>
                <a:gd name="T8" fmla="*/ 24 w 24"/>
                <a:gd name="T9" fmla="*/ 0 h 21"/>
                <a:gd name="T10" fmla="*/ 24 w 24"/>
                <a:gd name="T11" fmla="*/ 21 h 21"/>
                <a:gd name="T12" fmla="*/ 21 w 24"/>
                <a:gd name="T13" fmla="*/ 21 h 21"/>
                <a:gd name="T14" fmla="*/ 21 w 24"/>
                <a:gd name="T15" fmla="*/ 6 h 21"/>
                <a:gd name="T16" fmla="*/ 14 w 24"/>
                <a:gd name="T17" fmla="*/ 19 h 21"/>
                <a:gd name="T18" fmla="*/ 11 w 24"/>
                <a:gd name="T19" fmla="*/ 19 h 21"/>
                <a:gd name="T20" fmla="*/ 5 w 24"/>
                <a:gd name="T21" fmla="*/ 6 h 21"/>
                <a:gd name="T22" fmla="*/ 5 w 24"/>
                <a:gd name="T23" fmla="*/ 21 h 21"/>
                <a:gd name="T24" fmla="*/ 0 w 24"/>
                <a:gd name="T25" fmla="*/ 21 h 21"/>
                <a:gd name="T26" fmla="*/ 0 w 24"/>
                <a:gd name="T2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21">
                  <a:moveTo>
                    <a:pt x="0" y="0"/>
                  </a:moveTo>
                  <a:lnTo>
                    <a:pt x="5" y="0"/>
                  </a:lnTo>
                  <a:lnTo>
                    <a:pt x="12" y="13"/>
                  </a:lnTo>
                  <a:lnTo>
                    <a:pt x="20" y="0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21" y="21"/>
                  </a:lnTo>
                  <a:lnTo>
                    <a:pt x="21" y="6"/>
                  </a:lnTo>
                  <a:lnTo>
                    <a:pt x="14" y="19"/>
                  </a:lnTo>
                  <a:lnTo>
                    <a:pt x="11" y="19"/>
                  </a:lnTo>
                  <a:lnTo>
                    <a:pt x="5" y="6"/>
                  </a:lnTo>
                  <a:lnTo>
                    <a:pt x="5" y="21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C3D641B8-B6CB-4F1D-BF38-0DEA5B4CA8CA}"/>
              </a:ext>
            </a:extLst>
          </p:cNvPr>
          <p:cNvSpPr/>
          <p:nvPr userDrawn="1"/>
        </p:nvSpPr>
        <p:spPr>
          <a:xfrm>
            <a:off x="0" y="4322616"/>
            <a:ext cx="1473364" cy="500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1437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1177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89B38AA-5BB3-46D5-BDD4-16DABC4429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3638" y="999532"/>
            <a:ext cx="8092881" cy="650947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980" b="1">
                <a:latin typeface="Corbel" panose="020B0503020204020204" pitchFamily="34" charset="0"/>
              </a:defRPr>
            </a:lvl1pPr>
            <a:lvl2pPr marL="342907" indent="0">
              <a:buNone/>
              <a:defRPr sz="2970" b="1">
                <a:latin typeface="Corbel" panose="020B0503020204020204" pitchFamily="34" charset="0"/>
              </a:defRPr>
            </a:lvl2pPr>
            <a:lvl3pPr marL="685814" indent="0">
              <a:buNone/>
              <a:defRPr sz="2970" b="1">
                <a:latin typeface="Corbel" panose="020B0503020204020204" pitchFamily="34" charset="0"/>
              </a:defRPr>
            </a:lvl3pPr>
            <a:lvl4pPr marL="1028720" indent="0">
              <a:buNone/>
              <a:defRPr sz="2970" b="1">
                <a:latin typeface="Corbel" panose="020B0503020204020204" pitchFamily="34" charset="0"/>
              </a:defRPr>
            </a:lvl4pPr>
            <a:lvl5pPr marL="1371627" indent="0">
              <a:buNone/>
              <a:defRPr sz="2970" b="1"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TYPICAL PAGE HEADLINE, </a:t>
            </a:r>
          </a:p>
          <a:p>
            <a:pPr lvl="0"/>
            <a:r>
              <a:rPr lang="en-ZA" dirty="0"/>
              <a:t>40 POINT CORBEL BOLD CAPS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F609606-4C3F-4C1C-BC2B-D221615CC72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164" y="1911667"/>
            <a:ext cx="7339489" cy="1008698"/>
          </a:xfrm>
        </p:spPr>
        <p:txBody>
          <a:bodyPr>
            <a:noAutofit/>
          </a:bodyPr>
          <a:lstStyle>
            <a:lvl1pPr marL="0" indent="0" algn="l">
              <a:buNone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1pPr>
            <a:lvl2pPr marL="342907" indent="0" algn="l">
              <a:buNone/>
              <a:defRPr sz="1800">
                <a:latin typeface="Corbel" panose="020B0503020204020204" pitchFamily="34" charset="0"/>
              </a:defRPr>
            </a:lvl2pPr>
            <a:lvl3pPr marL="685814" indent="0" algn="l">
              <a:buNone/>
              <a:defRPr sz="1800">
                <a:latin typeface="Corbel" panose="020B0503020204020204" pitchFamily="34" charset="0"/>
              </a:defRPr>
            </a:lvl3pPr>
            <a:lvl4pPr marL="1028720" indent="0" algn="l">
              <a:buNone/>
              <a:defRPr sz="1800">
                <a:latin typeface="Corbel" panose="020B0503020204020204" pitchFamily="34" charset="0"/>
              </a:defRPr>
            </a:lvl4pPr>
            <a:lvl5pPr marL="1371627" indent="0" algn="l">
              <a:buNone/>
              <a:defRPr sz="1800">
                <a:latin typeface="Corbel" panose="020B0503020204020204" pitchFamily="34" charset="0"/>
              </a:defRPr>
            </a:lvl5pPr>
          </a:lstStyle>
          <a:p>
            <a:pPr lvl="0"/>
            <a:r>
              <a:rPr lang="en-US" dirty="0"/>
              <a:t>Typical page text, 35point text with 45point line spacing.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0B11FAD-6061-4084-8B89-FD8B0E7CC1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356" y="3158994"/>
            <a:ext cx="8213884" cy="723492"/>
          </a:xfrm>
        </p:spPr>
        <p:txBody>
          <a:bodyPr>
            <a:noAutofit/>
          </a:bodyPr>
          <a:lstStyle>
            <a:lvl1pPr marL="123444" indent="-123444" algn="l">
              <a:lnSpc>
                <a:spcPts val="1125"/>
              </a:lnSpc>
              <a:buFont typeface="Arial" panose="020B0604020202020204" pitchFamily="34" charset="0"/>
              <a:buChar char="•"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1pPr>
            <a:lvl2pPr marL="123444" indent="-123444" algn="l">
              <a:buFont typeface="Arial" panose="020B0604020202020204" pitchFamily="34" charset="0"/>
              <a:buChar char="•"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2pPr>
            <a:lvl3pPr marL="123444" indent="-123444" algn="l">
              <a:buFont typeface="Arial" panose="020B0604020202020204" pitchFamily="34" charset="0"/>
              <a:buChar char="•"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3pPr>
            <a:lvl4pPr marL="123444" indent="-123444" algn="l">
              <a:buFont typeface="Arial" panose="020B0604020202020204" pitchFamily="34" charset="0"/>
              <a:buChar char="•"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4pPr>
            <a:lvl5pPr marL="123444" indent="-123444" algn="l">
              <a:buFont typeface="Arial" panose="020B0604020202020204" pitchFamily="34" charset="0"/>
              <a:buChar char="•"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This is bullet point  information</a:t>
            </a:r>
          </a:p>
          <a:p>
            <a:pPr lvl="0"/>
            <a:r>
              <a:rPr lang="en-ZA" dirty="0"/>
              <a:t>And so is this</a:t>
            </a:r>
          </a:p>
          <a:p>
            <a:pPr lvl="0"/>
            <a:r>
              <a:rPr lang="en-ZA" dirty="0"/>
              <a:t>As well as this point</a:t>
            </a:r>
          </a:p>
        </p:txBody>
      </p:sp>
      <p:sp>
        <p:nvSpPr>
          <p:cNvPr id="55" name="Text Placeholder 9">
            <a:extLst>
              <a:ext uri="{FF2B5EF4-FFF2-40B4-BE49-F238E27FC236}">
                <a16:creationId xmlns:a16="http://schemas.microsoft.com/office/drawing/2014/main" id="{7883F957-1C62-4C9E-884C-3F8C43CE84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68895" y="271912"/>
            <a:ext cx="3857625" cy="321469"/>
          </a:xfrm>
        </p:spPr>
        <p:txBody>
          <a:bodyPr>
            <a:noAutofit/>
          </a:bodyPr>
          <a:lstStyle>
            <a:lvl1pPr marL="0" indent="0" algn="r">
              <a:buNone/>
              <a:defRPr sz="720" b="1" spc="103" baseline="0">
                <a:solidFill>
                  <a:srgbClr val="1F3262"/>
                </a:solidFill>
                <a:latin typeface="Corbel" panose="020B0503020204020204" pitchFamily="34" charset="0"/>
              </a:defRPr>
            </a:lvl1pPr>
            <a:lvl2pPr marL="342907" indent="0">
              <a:buNone/>
              <a:defRPr sz="990">
                <a:latin typeface="Corbel" panose="020B0503020204020204" pitchFamily="34" charset="0"/>
              </a:defRPr>
            </a:lvl2pPr>
            <a:lvl3pPr marL="685814" indent="0">
              <a:buNone/>
              <a:defRPr sz="990">
                <a:latin typeface="Corbel" panose="020B0503020204020204" pitchFamily="34" charset="0"/>
              </a:defRPr>
            </a:lvl3pPr>
            <a:lvl4pPr marL="1028720" indent="0">
              <a:buNone/>
              <a:defRPr sz="990">
                <a:latin typeface="Corbel" panose="020B0503020204020204" pitchFamily="34" charset="0"/>
              </a:defRPr>
            </a:lvl4pPr>
            <a:lvl5pPr marL="1371627" indent="0">
              <a:buNone/>
              <a:defRPr sz="990"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PRESENTATION TITLE IN CORBEL BOLD SIXTEEN POINT TEXT </a:t>
            </a:r>
            <a:endParaRPr lang="en-US" dirty="0"/>
          </a:p>
        </p:txBody>
      </p:sp>
      <p:sp>
        <p:nvSpPr>
          <p:cNvPr id="56" name="object 2">
            <a:extLst>
              <a:ext uri="{FF2B5EF4-FFF2-40B4-BE49-F238E27FC236}">
                <a16:creationId xmlns:a16="http://schemas.microsoft.com/office/drawing/2014/main" id="{EE5D556E-C476-414A-A14A-B3DD16929366}"/>
              </a:ext>
            </a:extLst>
          </p:cNvPr>
          <p:cNvSpPr/>
          <p:nvPr userDrawn="1"/>
        </p:nvSpPr>
        <p:spPr>
          <a:xfrm>
            <a:off x="1278017" y="4662082"/>
            <a:ext cx="275463" cy="273177"/>
          </a:xfrm>
          <a:custGeom>
            <a:avLst/>
            <a:gdLst/>
            <a:ahLst/>
            <a:cxnLst/>
            <a:rect l="l" t="t" r="r" b="b"/>
            <a:pathLst>
              <a:path w="612139" h="607059">
                <a:moveTo>
                  <a:pt x="612013" y="551446"/>
                </a:moveTo>
                <a:lnTo>
                  <a:pt x="556425" y="606539"/>
                </a:lnTo>
                <a:lnTo>
                  <a:pt x="612013" y="606539"/>
                </a:lnTo>
                <a:lnTo>
                  <a:pt x="612013" y="551446"/>
                </a:lnTo>
                <a:close/>
              </a:path>
              <a:path w="612139" h="607059">
                <a:moveTo>
                  <a:pt x="612013" y="39522"/>
                </a:moveTo>
                <a:lnTo>
                  <a:pt x="384937" y="39801"/>
                </a:lnTo>
                <a:lnTo>
                  <a:pt x="384987" y="0"/>
                </a:lnTo>
                <a:lnTo>
                  <a:pt x="341655" y="0"/>
                </a:lnTo>
                <a:lnTo>
                  <a:pt x="341274" y="294906"/>
                </a:lnTo>
                <a:lnTo>
                  <a:pt x="330428" y="291973"/>
                </a:lnTo>
                <a:lnTo>
                  <a:pt x="319874" y="288645"/>
                </a:lnTo>
                <a:lnTo>
                  <a:pt x="297421" y="280555"/>
                </a:lnTo>
                <a:lnTo>
                  <a:pt x="297776" y="0"/>
                </a:lnTo>
                <a:lnTo>
                  <a:pt x="254419" y="0"/>
                </a:lnTo>
                <a:lnTo>
                  <a:pt x="254088" y="266306"/>
                </a:lnTo>
                <a:lnTo>
                  <a:pt x="243967" y="263994"/>
                </a:lnTo>
                <a:lnTo>
                  <a:pt x="233324" y="262115"/>
                </a:lnTo>
                <a:lnTo>
                  <a:pt x="222097" y="260692"/>
                </a:lnTo>
                <a:lnTo>
                  <a:pt x="210235" y="259803"/>
                </a:lnTo>
                <a:lnTo>
                  <a:pt x="210566" y="0"/>
                </a:lnTo>
                <a:lnTo>
                  <a:pt x="167208" y="0"/>
                </a:lnTo>
                <a:lnTo>
                  <a:pt x="166878" y="261962"/>
                </a:lnTo>
                <a:lnTo>
                  <a:pt x="154965" y="264236"/>
                </a:lnTo>
                <a:lnTo>
                  <a:pt x="143738" y="267055"/>
                </a:lnTo>
                <a:lnTo>
                  <a:pt x="133108" y="270319"/>
                </a:lnTo>
                <a:lnTo>
                  <a:pt x="122999" y="273900"/>
                </a:lnTo>
                <a:lnTo>
                  <a:pt x="123355" y="0"/>
                </a:lnTo>
                <a:lnTo>
                  <a:pt x="79984" y="0"/>
                </a:lnTo>
                <a:lnTo>
                  <a:pt x="79616" y="291769"/>
                </a:lnTo>
                <a:lnTo>
                  <a:pt x="69303" y="295579"/>
                </a:lnTo>
                <a:lnTo>
                  <a:pt x="58661" y="298907"/>
                </a:lnTo>
                <a:lnTo>
                  <a:pt x="47523" y="301637"/>
                </a:lnTo>
                <a:lnTo>
                  <a:pt x="35750" y="303631"/>
                </a:lnTo>
                <a:lnTo>
                  <a:pt x="36118" y="0"/>
                </a:lnTo>
                <a:lnTo>
                  <a:pt x="0" y="0"/>
                </a:lnTo>
                <a:lnTo>
                  <a:pt x="0" y="347446"/>
                </a:lnTo>
                <a:lnTo>
                  <a:pt x="10045" y="348018"/>
                </a:lnTo>
                <a:lnTo>
                  <a:pt x="71361" y="340004"/>
                </a:lnTo>
                <a:lnTo>
                  <a:pt x="134188" y="315595"/>
                </a:lnTo>
                <a:lnTo>
                  <a:pt x="153543" y="308889"/>
                </a:lnTo>
                <a:lnTo>
                  <a:pt x="174523" y="304190"/>
                </a:lnTo>
                <a:lnTo>
                  <a:pt x="198208" y="302399"/>
                </a:lnTo>
                <a:lnTo>
                  <a:pt x="222554" y="303974"/>
                </a:lnTo>
                <a:lnTo>
                  <a:pt x="244182" y="308203"/>
                </a:lnTo>
                <a:lnTo>
                  <a:pt x="264185" y="314274"/>
                </a:lnTo>
                <a:lnTo>
                  <a:pt x="298653" y="326872"/>
                </a:lnTo>
                <a:lnTo>
                  <a:pt x="314286" y="332066"/>
                </a:lnTo>
                <a:lnTo>
                  <a:pt x="330898" y="336677"/>
                </a:lnTo>
                <a:lnTo>
                  <a:pt x="348894" y="340423"/>
                </a:lnTo>
                <a:lnTo>
                  <a:pt x="393306" y="345427"/>
                </a:lnTo>
                <a:lnTo>
                  <a:pt x="426364" y="345325"/>
                </a:lnTo>
                <a:lnTo>
                  <a:pt x="446989" y="343090"/>
                </a:lnTo>
                <a:lnTo>
                  <a:pt x="454101" y="341693"/>
                </a:lnTo>
                <a:lnTo>
                  <a:pt x="414147" y="381304"/>
                </a:lnTo>
                <a:lnTo>
                  <a:pt x="384136" y="387565"/>
                </a:lnTo>
                <a:lnTo>
                  <a:pt x="362115" y="388315"/>
                </a:lnTo>
                <a:lnTo>
                  <a:pt x="337273" y="382384"/>
                </a:lnTo>
                <a:lnTo>
                  <a:pt x="298805" y="368541"/>
                </a:lnTo>
                <a:lnTo>
                  <a:pt x="276898" y="360451"/>
                </a:lnTo>
                <a:lnTo>
                  <a:pt x="253606" y="353098"/>
                </a:lnTo>
                <a:lnTo>
                  <a:pt x="227749" y="347751"/>
                </a:lnTo>
                <a:lnTo>
                  <a:pt x="198145" y="345719"/>
                </a:lnTo>
                <a:lnTo>
                  <a:pt x="168236" y="347967"/>
                </a:lnTo>
                <a:lnTo>
                  <a:pt x="142151" y="353720"/>
                </a:lnTo>
                <a:lnTo>
                  <a:pt x="119062" y="361607"/>
                </a:lnTo>
                <a:lnTo>
                  <a:pt x="79336" y="378117"/>
                </a:lnTo>
                <a:lnTo>
                  <a:pt x="59982" y="384822"/>
                </a:lnTo>
                <a:lnTo>
                  <a:pt x="39001" y="389521"/>
                </a:lnTo>
                <a:lnTo>
                  <a:pt x="15328" y="391312"/>
                </a:lnTo>
                <a:lnTo>
                  <a:pt x="9956" y="391312"/>
                </a:lnTo>
                <a:lnTo>
                  <a:pt x="0" y="390525"/>
                </a:lnTo>
                <a:lnTo>
                  <a:pt x="0" y="433717"/>
                </a:lnTo>
                <a:lnTo>
                  <a:pt x="9994" y="434276"/>
                </a:lnTo>
                <a:lnTo>
                  <a:pt x="15252" y="434276"/>
                </a:lnTo>
                <a:lnTo>
                  <a:pt x="45173" y="432028"/>
                </a:lnTo>
                <a:lnTo>
                  <a:pt x="71259" y="426288"/>
                </a:lnTo>
                <a:lnTo>
                  <a:pt x="94348" y="418401"/>
                </a:lnTo>
                <a:lnTo>
                  <a:pt x="134073" y="401891"/>
                </a:lnTo>
                <a:lnTo>
                  <a:pt x="153428" y="395173"/>
                </a:lnTo>
                <a:lnTo>
                  <a:pt x="174409" y="390474"/>
                </a:lnTo>
                <a:lnTo>
                  <a:pt x="198094" y="388683"/>
                </a:lnTo>
                <a:lnTo>
                  <a:pt x="222097" y="390321"/>
                </a:lnTo>
                <a:lnTo>
                  <a:pt x="243497" y="394741"/>
                </a:lnTo>
                <a:lnTo>
                  <a:pt x="263359" y="401091"/>
                </a:lnTo>
                <a:lnTo>
                  <a:pt x="301091" y="415544"/>
                </a:lnTo>
                <a:lnTo>
                  <a:pt x="320408" y="422008"/>
                </a:lnTo>
                <a:lnTo>
                  <a:pt x="341337" y="427202"/>
                </a:lnTo>
                <a:lnTo>
                  <a:pt x="364540" y="430466"/>
                </a:lnTo>
                <a:lnTo>
                  <a:pt x="331063" y="463638"/>
                </a:lnTo>
                <a:lnTo>
                  <a:pt x="322922" y="464019"/>
                </a:lnTo>
                <a:lnTo>
                  <a:pt x="316763" y="463384"/>
                </a:lnTo>
                <a:lnTo>
                  <a:pt x="309486" y="461048"/>
                </a:lnTo>
                <a:lnTo>
                  <a:pt x="277063" y="447751"/>
                </a:lnTo>
                <a:lnTo>
                  <a:pt x="254000" y="439902"/>
                </a:lnTo>
                <a:lnTo>
                  <a:pt x="227939" y="434200"/>
                </a:lnTo>
                <a:lnTo>
                  <a:pt x="198043" y="432015"/>
                </a:lnTo>
                <a:lnTo>
                  <a:pt x="168122" y="434251"/>
                </a:lnTo>
                <a:lnTo>
                  <a:pt x="142036" y="440004"/>
                </a:lnTo>
                <a:lnTo>
                  <a:pt x="118948" y="447890"/>
                </a:lnTo>
                <a:lnTo>
                  <a:pt x="79222" y="464400"/>
                </a:lnTo>
                <a:lnTo>
                  <a:pt x="59867" y="471119"/>
                </a:lnTo>
                <a:lnTo>
                  <a:pt x="38887" y="475805"/>
                </a:lnTo>
                <a:lnTo>
                  <a:pt x="15214" y="477596"/>
                </a:lnTo>
                <a:lnTo>
                  <a:pt x="9893" y="477596"/>
                </a:lnTo>
                <a:lnTo>
                  <a:pt x="0" y="476821"/>
                </a:lnTo>
                <a:lnTo>
                  <a:pt x="0" y="520001"/>
                </a:lnTo>
                <a:lnTo>
                  <a:pt x="9918" y="520560"/>
                </a:lnTo>
                <a:lnTo>
                  <a:pt x="15138" y="520560"/>
                </a:lnTo>
                <a:lnTo>
                  <a:pt x="45059" y="518312"/>
                </a:lnTo>
                <a:lnTo>
                  <a:pt x="71145" y="512559"/>
                </a:lnTo>
                <a:lnTo>
                  <a:pt x="94234" y="504672"/>
                </a:lnTo>
                <a:lnTo>
                  <a:pt x="133959" y="488162"/>
                </a:lnTo>
                <a:lnTo>
                  <a:pt x="153327" y="481444"/>
                </a:lnTo>
                <a:lnTo>
                  <a:pt x="174307" y="476758"/>
                </a:lnTo>
                <a:lnTo>
                  <a:pt x="197993" y="474967"/>
                </a:lnTo>
                <a:lnTo>
                  <a:pt x="221665" y="476694"/>
                </a:lnTo>
                <a:lnTo>
                  <a:pt x="242633" y="481342"/>
                </a:lnTo>
                <a:lnTo>
                  <a:pt x="261975" y="488010"/>
                </a:lnTo>
                <a:lnTo>
                  <a:pt x="293306" y="501053"/>
                </a:lnTo>
                <a:lnTo>
                  <a:pt x="264642" y="529450"/>
                </a:lnTo>
                <a:lnTo>
                  <a:pt x="250101" y="525030"/>
                </a:lnTo>
                <a:lnTo>
                  <a:pt x="234302" y="521474"/>
                </a:lnTo>
                <a:lnTo>
                  <a:pt x="216992" y="519112"/>
                </a:lnTo>
                <a:lnTo>
                  <a:pt x="197929" y="518274"/>
                </a:lnTo>
                <a:lnTo>
                  <a:pt x="168008" y="520522"/>
                </a:lnTo>
                <a:lnTo>
                  <a:pt x="141922" y="526275"/>
                </a:lnTo>
                <a:lnTo>
                  <a:pt x="118833" y="534174"/>
                </a:lnTo>
                <a:lnTo>
                  <a:pt x="79108" y="550684"/>
                </a:lnTo>
                <a:lnTo>
                  <a:pt x="59753" y="557403"/>
                </a:lnTo>
                <a:lnTo>
                  <a:pt x="38773" y="562102"/>
                </a:lnTo>
                <a:lnTo>
                  <a:pt x="15100" y="563880"/>
                </a:lnTo>
                <a:lnTo>
                  <a:pt x="9817" y="563892"/>
                </a:lnTo>
                <a:lnTo>
                  <a:pt x="0" y="563118"/>
                </a:lnTo>
                <a:lnTo>
                  <a:pt x="0" y="606298"/>
                </a:lnTo>
                <a:lnTo>
                  <a:pt x="6464" y="606539"/>
                </a:lnTo>
                <a:lnTo>
                  <a:pt x="23050" y="606539"/>
                </a:lnTo>
                <a:lnTo>
                  <a:pt x="50165" y="603592"/>
                </a:lnTo>
                <a:lnTo>
                  <a:pt x="74104" y="597852"/>
                </a:lnTo>
                <a:lnTo>
                  <a:pt x="95516" y="590384"/>
                </a:lnTo>
                <a:lnTo>
                  <a:pt x="133858" y="574446"/>
                </a:lnTo>
                <a:lnTo>
                  <a:pt x="153212" y="567728"/>
                </a:lnTo>
                <a:lnTo>
                  <a:pt x="174193" y="563029"/>
                </a:lnTo>
                <a:lnTo>
                  <a:pt x="197878" y="561251"/>
                </a:lnTo>
                <a:lnTo>
                  <a:pt x="205905" y="561454"/>
                </a:lnTo>
                <a:lnTo>
                  <a:pt x="213537" y="562063"/>
                </a:lnTo>
                <a:lnTo>
                  <a:pt x="220853" y="563016"/>
                </a:lnTo>
                <a:lnTo>
                  <a:pt x="227939" y="564248"/>
                </a:lnTo>
                <a:lnTo>
                  <a:pt x="213169" y="576300"/>
                </a:lnTo>
                <a:lnTo>
                  <a:pt x="197891" y="587362"/>
                </a:lnTo>
                <a:lnTo>
                  <a:pt x="182130" y="597446"/>
                </a:lnTo>
                <a:lnTo>
                  <a:pt x="165938" y="606539"/>
                </a:lnTo>
                <a:lnTo>
                  <a:pt x="244944" y="606539"/>
                </a:lnTo>
                <a:lnTo>
                  <a:pt x="275107" y="579780"/>
                </a:lnTo>
                <a:lnTo>
                  <a:pt x="515531" y="341515"/>
                </a:lnTo>
                <a:lnTo>
                  <a:pt x="577354" y="341630"/>
                </a:lnTo>
                <a:lnTo>
                  <a:pt x="310032" y="606539"/>
                </a:lnTo>
                <a:lnTo>
                  <a:pt x="371297" y="606539"/>
                </a:lnTo>
                <a:lnTo>
                  <a:pt x="612013" y="367969"/>
                </a:lnTo>
                <a:lnTo>
                  <a:pt x="612013" y="298335"/>
                </a:lnTo>
                <a:lnTo>
                  <a:pt x="549275" y="298538"/>
                </a:lnTo>
                <a:lnTo>
                  <a:pt x="497890" y="298297"/>
                </a:lnTo>
                <a:lnTo>
                  <a:pt x="497471" y="298716"/>
                </a:lnTo>
                <a:lnTo>
                  <a:pt x="384619" y="299059"/>
                </a:lnTo>
                <a:lnTo>
                  <a:pt x="384683" y="254457"/>
                </a:lnTo>
                <a:lnTo>
                  <a:pt x="612013" y="254685"/>
                </a:lnTo>
                <a:lnTo>
                  <a:pt x="612013" y="211162"/>
                </a:lnTo>
                <a:lnTo>
                  <a:pt x="384733" y="211442"/>
                </a:lnTo>
                <a:lnTo>
                  <a:pt x="384784" y="169202"/>
                </a:lnTo>
                <a:lnTo>
                  <a:pt x="612013" y="168922"/>
                </a:lnTo>
                <a:lnTo>
                  <a:pt x="612013" y="125958"/>
                </a:lnTo>
                <a:lnTo>
                  <a:pt x="384848" y="126238"/>
                </a:lnTo>
                <a:lnTo>
                  <a:pt x="384886" y="82778"/>
                </a:lnTo>
                <a:lnTo>
                  <a:pt x="612013" y="82486"/>
                </a:lnTo>
                <a:lnTo>
                  <a:pt x="612013" y="39522"/>
                </a:lnTo>
                <a:close/>
              </a:path>
              <a:path w="612139" h="607059">
                <a:moveTo>
                  <a:pt x="612025" y="429374"/>
                </a:moveTo>
                <a:lnTo>
                  <a:pt x="433247" y="606539"/>
                </a:lnTo>
                <a:lnTo>
                  <a:pt x="494487" y="606539"/>
                </a:lnTo>
                <a:lnTo>
                  <a:pt x="612025" y="490067"/>
                </a:lnTo>
                <a:lnTo>
                  <a:pt x="612025" y="429374"/>
                </a:lnTo>
                <a:close/>
              </a:path>
            </a:pathLst>
          </a:custGeom>
          <a:solidFill>
            <a:srgbClr val="1A3868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grpSp>
        <p:nvGrpSpPr>
          <p:cNvPr id="57" name="object 3">
            <a:extLst>
              <a:ext uri="{FF2B5EF4-FFF2-40B4-BE49-F238E27FC236}">
                <a16:creationId xmlns:a16="http://schemas.microsoft.com/office/drawing/2014/main" id="{EB0F0ABF-04DE-4A43-8B4E-D9A370409253}"/>
              </a:ext>
            </a:extLst>
          </p:cNvPr>
          <p:cNvGrpSpPr/>
          <p:nvPr userDrawn="1"/>
        </p:nvGrpSpPr>
        <p:grpSpPr>
          <a:xfrm>
            <a:off x="1572587" y="4662082"/>
            <a:ext cx="807244" cy="273177"/>
            <a:chOff x="3494637" y="10328433"/>
            <a:chExt cx="1793875" cy="607060"/>
          </a:xfrm>
        </p:grpSpPr>
        <p:sp>
          <p:nvSpPr>
            <p:cNvPr id="58" name="object 4">
              <a:extLst>
                <a:ext uri="{FF2B5EF4-FFF2-40B4-BE49-F238E27FC236}">
                  <a16:creationId xmlns:a16="http://schemas.microsoft.com/office/drawing/2014/main" id="{88287FF6-D36A-484B-9C4E-3F51922FDDB6}"/>
                </a:ext>
              </a:extLst>
            </p:cNvPr>
            <p:cNvSpPr/>
            <p:nvPr/>
          </p:nvSpPr>
          <p:spPr>
            <a:xfrm>
              <a:off x="4148836" y="10328446"/>
              <a:ext cx="527685" cy="607060"/>
            </a:xfrm>
            <a:custGeom>
              <a:avLst/>
              <a:gdLst/>
              <a:ahLst/>
              <a:cxnLst/>
              <a:rect l="l" t="t" r="r" b="b"/>
              <a:pathLst>
                <a:path w="527685" h="607059">
                  <a:moveTo>
                    <a:pt x="44564" y="0"/>
                  </a:moveTo>
                  <a:lnTo>
                    <a:pt x="774" y="0"/>
                  </a:lnTo>
                  <a:lnTo>
                    <a:pt x="0" y="606526"/>
                  </a:lnTo>
                  <a:lnTo>
                    <a:pt x="43802" y="606526"/>
                  </a:lnTo>
                  <a:lnTo>
                    <a:pt x="44564" y="0"/>
                  </a:lnTo>
                  <a:close/>
                </a:path>
                <a:path w="527685" h="607059">
                  <a:moveTo>
                    <a:pt x="132651" y="0"/>
                  </a:moveTo>
                  <a:lnTo>
                    <a:pt x="88861" y="0"/>
                  </a:lnTo>
                  <a:lnTo>
                    <a:pt x="88087" y="606526"/>
                  </a:lnTo>
                  <a:lnTo>
                    <a:pt x="131889" y="606526"/>
                  </a:lnTo>
                  <a:lnTo>
                    <a:pt x="132651" y="0"/>
                  </a:lnTo>
                  <a:close/>
                </a:path>
                <a:path w="527685" h="607059">
                  <a:moveTo>
                    <a:pt x="527596" y="306819"/>
                  </a:moveTo>
                  <a:lnTo>
                    <a:pt x="225171" y="606526"/>
                  </a:lnTo>
                  <a:lnTo>
                    <a:pt x="287020" y="606526"/>
                  </a:lnTo>
                  <a:lnTo>
                    <a:pt x="527596" y="368109"/>
                  </a:lnTo>
                  <a:lnTo>
                    <a:pt x="527596" y="306819"/>
                  </a:lnTo>
                  <a:close/>
                </a:path>
                <a:path w="527685" h="607059">
                  <a:moveTo>
                    <a:pt x="527596" y="0"/>
                  </a:moveTo>
                  <a:lnTo>
                    <a:pt x="520014" y="0"/>
                  </a:lnTo>
                  <a:lnTo>
                    <a:pt x="513676" y="22288"/>
                  </a:lnTo>
                  <a:lnTo>
                    <a:pt x="505726" y="44183"/>
                  </a:lnTo>
                  <a:lnTo>
                    <a:pt x="496150" y="65582"/>
                  </a:lnTo>
                  <a:lnTo>
                    <a:pt x="484962" y="86410"/>
                  </a:lnTo>
                  <a:lnTo>
                    <a:pt x="485076" y="0"/>
                  </a:lnTo>
                  <a:lnTo>
                    <a:pt x="441286" y="0"/>
                  </a:lnTo>
                  <a:lnTo>
                    <a:pt x="441109" y="145059"/>
                  </a:lnTo>
                  <a:lnTo>
                    <a:pt x="438327" y="148005"/>
                  </a:lnTo>
                  <a:lnTo>
                    <a:pt x="435838" y="151130"/>
                  </a:lnTo>
                  <a:lnTo>
                    <a:pt x="396760" y="189877"/>
                  </a:lnTo>
                  <a:lnTo>
                    <a:pt x="396989" y="0"/>
                  </a:lnTo>
                  <a:lnTo>
                    <a:pt x="353199" y="0"/>
                  </a:lnTo>
                  <a:lnTo>
                    <a:pt x="352907" y="233324"/>
                  </a:lnTo>
                  <a:lnTo>
                    <a:pt x="308546" y="277279"/>
                  </a:lnTo>
                  <a:lnTo>
                    <a:pt x="308902" y="0"/>
                  </a:lnTo>
                  <a:lnTo>
                    <a:pt x="265112" y="0"/>
                  </a:lnTo>
                  <a:lnTo>
                    <a:pt x="264706" y="320725"/>
                  </a:lnTo>
                  <a:lnTo>
                    <a:pt x="220281" y="364756"/>
                  </a:lnTo>
                  <a:lnTo>
                    <a:pt x="220738" y="0"/>
                  </a:lnTo>
                  <a:lnTo>
                    <a:pt x="176949" y="0"/>
                  </a:lnTo>
                  <a:lnTo>
                    <a:pt x="176187" y="606539"/>
                  </a:lnTo>
                  <a:lnTo>
                    <a:pt x="220002" y="606539"/>
                  </a:lnTo>
                  <a:lnTo>
                    <a:pt x="220103" y="549541"/>
                  </a:lnTo>
                  <a:lnTo>
                    <a:pt x="282016" y="488188"/>
                  </a:lnTo>
                  <a:lnTo>
                    <a:pt x="527596" y="244817"/>
                  </a:lnTo>
                  <a:lnTo>
                    <a:pt x="527596" y="179336"/>
                  </a:lnTo>
                  <a:lnTo>
                    <a:pt x="520306" y="188252"/>
                  </a:lnTo>
                  <a:lnTo>
                    <a:pt x="512737" y="197002"/>
                  </a:lnTo>
                  <a:lnTo>
                    <a:pt x="504888" y="205600"/>
                  </a:lnTo>
                  <a:lnTo>
                    <a:pt x="496735" y="214007"/>
                  </a:lnTo>
                  <a:lnTo>
                    <a:pt x="491540" y="219227"/>
                  </a:lnTo>
                  <a:lnTo>
                    <a:pt x="220167" y="488188"/>
                  </a:lnTo>
                  <a:lnTo>
                    <a:pt x="220218" y="426123"/>
                  </a:lnTo>
                  <a:lnTo>
                    <a:pt x="282143" y="364756"/>
                  </a:lnTo>
                  <a:lnTo>
                    <a:pt x="370408" y="277279"/>
                  </a:lnTo>
                  <a:lnTo>
                    <a:pt x="458597" y="189877"/>
                  </a:lnTo>
                  <a:lnTo>
                    <a:pt x="463892" y="184632"/>
                  </a:lnTo>
                  <a:lnTo>
                    <a:pt x="482384" y="164934"/>
                  </a:lnTo>
                  <a:lnTo>
                    <a:pt x="499160" y="144246"/>
                  </a:lnTo>
                  <a:lnTo>
                    <a:pt x="514223" y="122682"/>
                  </a:lnTo>
                  <a:lnTo>
                    <a:pt x="527596" y="100355"/>
                  </a:lnTo>
                  <a:lnTo>
                    <a:pt x="527596" y="86410"/>
                  </a:lnTo>
                  <a:lnTo>
                    <a:pt x="527596" y="0"/>
                  </a:lnTo>
                  <a:close/>
                </a:path>
              </a:pathLst>
            </a:custGeom>
            <a:solidFill>
              <a:srgbClr val="1A3868"/>
            </a:solidFill>
          </p:spPr>
          <p:txBody>
            <a:bodyPr wrap="square" lIns="0" tIns="0" rIns="0" bIns="0" rtlCol="0"/>
            <a:lstStyle/>
            <a:p>
              <a:endParaRPr sz="365"/>
            </a:p>
          </p:txBody>
        </p:sp>
        <p:pic>
          <p:nvPicPr>
            <p:cNvPr id="59" name="object 5">
              <a:extLst>
                <a:ext uri="{FF2B5EF4-FFF2-40B4-BE49-F238E27FC236}">
                  <a16:creationId xmlns:a16="http://schemas.microsoft.com/office/drawing/2014/main" id="{04F15370-586D-432E-8450-F6CED07BC478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98429" y="10758554"/>
              <a:ext cx="178009" cy="176413"/>
            </a:xfrm>
            <a:prstGeom prst="rect">
              <a:avLst/>
            </a:prstGeom>
          </p:spPr>
        </p:pic>
        <p:sp>
          <p:nvSpPr>
            <p:cNvPr id="60" name="object 6">
              <a:extLst>
                <a:ext uri="{FF2B5EF4-FFF2-40B4-BE49-F238E27FC236}">
                  <a16:creationId xmlns:a16="http://schemas.microsoft.com/office/drawing/2014/main" id="{F8D8E139-3490-498B-AB63-95D393E17AED}"/>
                </a:ext>
              </a:extLst>
            </p:cNvPr>
            <p:cNvSpPr/>
            <p:nvPr/>
          </p:nvSpPr>
          <p:spPr>
            <a:xfrm>
              <a:off x="3494633" y="10328433"/>
              <a:ext cx="1793875" cy="607060"/>
            </a:xfrm>
            <a:custGeom>
              <a:avLst/>
              <a:gdLst/>
              <a:ahLst/>
              <a:cxnLst/>
              <a:rect l="l" t="t" r="r" b="b"/>
              <a:pathLst>
                <a:path w="1793875" h="607059">
                  <a:moveTo>
                    <a:pt x="569442" y="472503"/>
                  </a:moveTo>
                  <a:lnTo>
                    <a:pt x="369531" y="273875"/>
                  </a:lnTo>
                  <a:lnTo>
                    <a:pt x="281609" y="186524"/>
                  </a:lnTo>
                  <a:lnTo>
                    <a:pt x="193611" y="99098"/>
                  </a:lnTo>
                  <a:lnTo>
                    <a:pt x="105638" y="11684"/>
                  </a:lnTo>
                  <a:lnTo>
                    <a:pt x="93878" y="0"/>
                  </a:lnTo>
                  <a:lnTo>
                    <a:pt x="0" y="0"/>
                  </a:lnTo>
                  <a:lnTo>
                    <a:pt x="63" y="596049"/>
                  </a:lnTo>
                  <a:lnTo>
                    <a:pt x="508" y="596049"/>
                  </a:lnTo>
                  <a:lnTo>
                    <a:pt x="533" y="596696"/>
                  </a:lnTo>
                  <a:lnTo>
                    <a:pt x="647" y="597890"/>
                  </a:lnTo>
                  <a:lnTo>
                    <a:pt x="787" y="601408"/>
                  </a:lnTo>
                  <a:lnTo>
                    <a:pt x="1016" y="603961"/>
                  </a:lnTo>
                  <a:lnTo>
                    <a:pt x="1168" y="606552"/>
                  </a:lnTo>
                  <a:lnTo>
                    <a:pt x="44818" y="606552"/>
                  </a:lnTo>
                  <a:lnTo>
                    <a:pt x="44462" y="599567"/>
                  </a:lnTo>
                  <a:lnTo>
                    <a:pt x="44094" y="590448"/>
                  </a:lnTo>
                  <a:lnTo>
                    <a:pt x="43929" y="583984"/>
                  </a:lnTo>
                  <a:lnTo>
                    <a:pt x="43815" y="575995"/>
                  </a:lnTo>
                  <a:lnTo>
                    <a:pt x="43738" y="11684"/>
                  </a:lnTo>
                  <a:lnTo>
                    <a:pt x="87972" y="55600"/>
                  </a:lnTo>
                  <a:lnTo>
                    <a:pt x="88023" y="596049"/>
                  </a:lnTo>
                  <a:lnTo>
                    <a:pt x="88557" y="596049"/>
                  </a:lnTo>
                  <a:lnTo>
                    <a:pt x="88760" y="599998"/>
                  </a:lnTo>
                  <a:lnTo>
                    <a:pt x="89039" y="603059"/>
                  </a:lnTo>
                  <a:lnTo>
                    <a:pt x="89281" y="606552"/>
                  </a:lnTo>
                  <a:lnTo>
                    <a:pt x="133083" y="606552"/>
                  </a:lnTo>
                  <a:lnTo>
                    <a:pt x="132549" y="597890"/>
                  </a:lnTo>
                  <a:lnTo>
                    <a:pt x="132168" y="590448"/>
                  </a:lnTo>
                  <a:lnTo>
                    <a:pt x="131940" y="583984"/>
                  </a:lnTo>
                  <a:lnTo>
                    <a:pt x="131851" y="579945"/>
                  </a:lnTo>
                  <a:lnTo>
                    <a:pt x="131749" y="571944"/>
                  </a:lnTo>
                  <a:lnTo>
                    <a:pt x="131711" y="99098"/>
                  </a:lnTo>
                  <a:lnTo>
                    <a:pt x="175958" y="143090"/>
                  </a:lnTo>
                  <a:lnTo>
                    <a:pt x="176022" y="596049"/>
                  </a:lnTo>
                  <a:lnTo>
                    <a:pt x="176606" y="596049"/>
                  </a:lnTo>
                  <a:lnTo>
                    <a:pt x="176809" y="599998"/>
                  </a:lnTo>
                  <a:lnTo>
                    <a:pt x="177152" y="603961"/>
                  </a:lnTo>
                  <a:lnTo>
                    <a:pt x="177355" y="606552"/>
                  </a:lnTo>
                  <a:lnTo>
                    <a:pt x="221335" y="606552"/>
                  </a:lnTo>
                  <a:lnTo>
                    <a:pt x="220713" y="598512"/>
                  </a:lnTo>
                  <a:lnTo>
                    <a:pt x="220230" y="590448"/>
                  </a:lnTo>
                  <a:lnTo>
                    <a:pt x="219964" y="583984"/>
                  </a:lnTo>
                  <a:lnTo>
                    <a:pt x="219862" y="579945"/>
                  </a:lnTo>
                  <a:lnTo>
                    <a:pt x="219735" y="571944"/>
                  </a:lnTo>
                  <a:lnTo>
                    <a:pt x="219697" y="186524"/>
                  </a:lnTo>
                  <a:lnTo>
                    <a:pt x="263931" y="230441"/>
                  </a:lnTo>
                  <a:lnTo>
                    <a:pt x="264045" y="580669"/>
                  </a:lnTo>
                  <a:lnTo>
                    <a:pt x="264363" y="589343"/>
                  </a:lnTo>
                  <a:lnTo>
                    <a:pt x="264947" y="598512"/>
                  </a:lnTo>
                  <a:lnTo>
                    <a:pt x="265607" y="606552"/>
                  </a:lnTo>
                  <a:lnTo>
                    <a:pt x="331000" y="606552"/>
                  </a:lnTo>
                  <a:lnTo>
                    <a:pt x="308279" y="583984"/>
                  </a:lnTo>
                  <a:lnTo>
                    <a:pt x="308140" y="579945"/>
                  </a:lnTo>
                  <a:lnTo>
                    <a:pt x="307670" y="575995"/>
                  </a:lnTo>
                  <a:lnTo>
                    <a:pt x="307670" y="521208"/>
                  </a:lnTo>
                  <a:lnTo>
                    <a:pt x="393560" y="606552"/>
                  </a:lnTo>
                  <a:lnTo>
                    <a:pt x="455422" y="606552"/>
                  </a:lnTo>
                  <a:lnTo>
                    <a:pt x="369519" y="521208"/>
                  </a:lnTo>
                  <a:lnTo>
                    <a:pt x="307670" y="459752"/>
                  </a:lnTo>
                  <a:lnTo>
                    <a:pt x="307670" y="397586"/>
                  </a:lnTo>
                  <a:lnTo>
                    <a:pt x="517994" y="606552"/>
                  </a:lnTo>
                  <a:lnTo>
                    <a:pt x="569442" y="606552"/>
                  </a:lnTo>
                  <a:lnTo>
                    <a:pt x="569442" y="596214"/>
                  </a:lnTo>
                  <a:lnTo>
                    <a:pt x="369506" y="397586"/>
                  </a:lnTo>
                  <a:lnTo>
                    <a:pt x="307670" y="336156"/>
                  </a:lnTo>
                  <a:lnTo>
                    <a:pt x="307670" y="273875"/>
                  </a:lnTo>
                  <a:lnTo>
                    <a:pt x="569442" y="533958"/>
                  </a:lnTo>
                  <a:lnTo>
                    <a:pt x="569442" y="472503"/>
                  </a:lnTo>
                  <a:close/>
                </a:path>
                <a:path w="1793875" h="607059">
                  <a:moveTo>
                    <a:pt x="569442" y="348894"/>
                  </a:moveTo>
                  <a:lnTo>
                    <a:pt x="218287" y="12"/>
                  </a:lnTo>
                  <a:lnTo>
                    <a:pt x="156425" y="12"/>
                  </a:lnTo>
                  <a:lnTo>
                    <a:pt x="569442" y="410349"/>
                  </a:lnTo>
                  <a:lnTo>
                    <a:pt x="569442" y="348894"/>
                  </a:lnTo>
                  <a:close/>
                </a:path>
                <a:path w="1793875" h="607059">
                  <a:moveTo>
                    <a:pt x="569442" y="225272"/>
                  </a:moveTo>
                  <a:lnTo>
                    <a:pt x="342722" y="0"/>
                  </a:lnTo>
                  <a:lnTo>
                    <a:pt x="280847" y="0"/>
                  </a:lnTo>
                  <a:lnTo>
                    <a:pt x="569442" y="286727"/>
                  </a:lnTo>
                  <a:lnTo>
                    <a:pt x="569442" y="225272"/>
                  </a:lnTo>
                  <a:close/>
                </a:path>
                <a:path w="1793875" h="607059">
                  <a:moveTo>
                    <a:pt x="569442" y="0"/>
                  </a:moveTo>
                  <a:lnTo>
                    <a:pt x="529704" y="0"/>
                  </a:lnTo>
                  <a:lnTo>
                    <a:pt x="569442" y="39484"/>
                  </a:lnTo>
                  <a:lnTo>
                    <a:pt x="569442" y="0"/>
                  </a:lnTo>
                  <a:close/>
                </a:path>
                <a:path w="1793875" h="607059">
                  <a:moveTo>
                    <a:pt x="569455" y="101663"/>
                  </a:moveTo>
                  <a:lnTo>
                    <a:pt x="467131" y="12"/>
                  </a:lnTo>
                  <a:lnTo>
                    <a:pt x="405282" y="12"/>
                  </a:lnTo>
                  <a:lnTo>
                    <a:pt x="569455" y="163118"/>
                  </a:lnTo>
                  <a:lnTo>
                    <a:pt x="569455" y="101663"/>
                  </a:lnTo>
                  <a:close/>
                </a:path>
                <a:path w="1793875" h="607059">
                  <a:moveTo>
                    <a:pt x="610679" y="12"/>
                  </a:moveTo>
                  <a:lnTo>
                    <a:pt x="569772" y="12"/>
                  </a:lnTo>
                  <a:lnTo>
                    <a:pt x="569772" y="606539"/>
                  </a:lnTo>
                  <a:lnTo>
                    <a:pt x="609904" y="606539"/>
                  </a:lnTo>
                  <a:lnTo>
                    <a:pt x="610679" y="12"/>
                  </a:lnTo>
                  <a:close/>
                </a:path>
                <a:path w="1793875" h="607059">
                  <a:moveTo>
                    <a:pt x="1793824" y="12"/>
                  </a:moveTo>
                  <a:lnTo>
                    <a:pt x="1755228" y="12"/>
                  </a:lnTo>
                  <a:lnTo>
                    <a:pt x="1743925" y="6654"/>
                  </a:lnTo>
                  <a:lnTo>
                    <a:pt x="1709597" y="34010"/>
                  </a:lnTo>
                  <a:lnTo>
                    <a:pt x="1675358" y="79349"/>
                  </a:lnTo>
                  <a:lnTo>
                    <a:pt x="1648079" y="141249"/>
                  </a:lnTo>
                  <a:lnTo>
                    <a:pt x="1639100" y="159753"/>
                  </a:lnTo>
                  <a:lnTo>
                    <a:pt x="1611871" y="195999"/>
                  </a:lnTo>
                  <a:lnTo>
                    <a:pt x="1574850" y="224396"/>
                  </a:lnTo>
                  <a:lnTo>
                    <a:pt x="1522501" y="249618"/>
                  </a:lnTo>
                  <a:lnTo>
                    <a:pt x="1507591" y="256959"/>
                  </a:lnTo>
                  <a:lnTo>
                    <a:pt x="1441526" y="303352"/>
                  </a:lnTo>
                  <a:lnTo>
                    <a:pt x="1404874" y="343001"/>
                  </a:lnTo>
                  <a:lnTo>
                    <a:pt x="1400797" y="349034"/>
                  </a:lnTo>
                  <a:lnTo>
                    <a:pt x="1400797" y="292481"/>
                  </a:lnTo>
                  <a:lnTo>
                    <a:pt x="1432890" y="250647"/>
                  </a:lnTo>
                  <a:lnTo>
                    <a:pt x="1492364" y="219951"/>
                  </a:lnTo>
                  <a:lnTo>
                    <a:pt x="1513840" y="210223"/>
                  </a:lnTo>
                  <a:lnTo>
                    <a:pt x="1535772" y="198996"/>
                  </a:lnTo>
                  <a:lnTo>
                    <a:pt x="1580692" y="165011"/>
                  </a:lnTo>
                  <a:lnTo>
                    <a:pt x="1614919" y="119659"/>
                  </a:lnTo>
                  <a:lnTo>
                    <a:pt x="1642198" y="57785"/>
                  </a:lnTo>
                  <a:lnTo>
                    <a:pt x="1651190" y="39281"/>
                  </a:lnTo>
                  <a:lnTo>
                    <a:pt x="1662785" y="21082"/>
                  </a:lnTo>
                  <a:lnTo>
                    <a:pt x="1679511" y="1968"/>
                  </a:lnTo>
                  <a:lnTo>
                    <a:pt x="1681721" y="12"/>
                  </a:lnTo>
                  <a:lnTo>
                    <a:pt x="1624241" y="12"/>
                  </a:lnTo>
                  <a:lnTo>
                    <a:pt x="1614385" y="15697"/>
                  </a:lnTo>
                  <a:lnTo>
                    <a:pt x="1606359" y="31127"/>
                  </a:lnTo>
                  <a:lnTo>
                    <a:pt x="1599666" y="46151"/>
                  </a:lnTo>
                  <a:lnTo>
                    <a:pt x="1585976" y="79552"/>
                  </a:lnTo>
                  <a:lnTo>
                    <a:pt x="1576997" y="98044"/>
                  </a:lnTo>
                  <a:lnTo>
                    <a:pt x="1549768" y="134289"/>
                  </a:lnTo>
                  <a:lnTo>
                    <a:pt x="1512976" y="162090"/>
                  </a:lnTo>
                  <a:lnTo>
                    <a:pt x="1456867" y="187998"/>
                  </a:lnTo>
                  <a:lnTo>
                    <a:pt x="1438414" y="197065"/>
                  </a:lnTo>
                  <a:lnTo>
                    <a:pt x="1419720" y="208165"/>
                  </a:lnTo>
                  <a:lnTo>
                    <a:pt x="1400797" y="222250"/>
                  </a:lnTo>
                  <a:lnTo>
                    <a:pt x="1400797" y="174866"/>
                  </a:lnTo>
                  <a:lnTo>
                    <a:pt x="1406334" y="168833"/>
                  </a:lnTo>
                  <a:lnTo>
                    <a:pt x="1411198" y="164934"/>
                  </a:lnTo>
                  <a:lnTo>
                    <a:pt x="1418082" y="161455"/>
                  </a:lnTo>
                  <a:lnTo>
                    <a:pt x="1450809" y="148005"/>
                  </a:lnTo>
                  <a:lnTo>
                    <a:pt x="1472933" y="137274"/>
                  </a:lnTo>
                  <a:lnTo>
                    <a:pt x="1518589" y="103301"/>
                  </a:lnTo>
                  <a:lnTo>
                    <a:pt x="1552829" y="57975"/>
                  </a:lnTo>
                  <a:lnTo>
                    <a:pt x="1578444" y="12"/>
                  </a:lnTo>
                  <a:lnTo>
                    <a:pt x="1531251" y="12"/>
                  </a:lnTo>
                  <a:lnTo>
                    <a:pt x="1523542" y="18618"/>
                  </a:lnTo>
                  <a:lnTo>
                    <a:pt x="1514614" y="36855"/>
                  </a:lnTo>
                  <a:lnTo>
                    <a:pt x="1487678" y="72580"/>
                  </a:lnTo>
                  <a:lnTo>
                    <a:pt x="1451190" y="99644"/>
                  </a:lnTo>
                  <a:lnTo>
                    <a:pt x="1400797" y="121424"/>
                  </a:lnTo>
                  <a:lnTo>
                    <a:pt x="1400797" y="80848"/>
                  </a:lnTo>
                  <a:lnTo>
                    <a:pt x="1414373" y="73723"/>
                  </a:lnTo>
                  <a:lnTo>
                    <a:pt x="1428216" y="65074"/>
                  </a:lnTo>
                  <a:lnTo>
                    <a:pt x="1466303" y="31178"/>
                  </a:lnTo>
                  <a:lnTo>
                    <a:pt x="1488592" y="12"/>
                  </a:lnTo>
                  <a:lnTo>
                    <a:pt x="1435493" y="12"/>
                  </a:lnTo>
                  <a:lnTo>
                    <a:pt x="1429219" y="7277"/>
                  </a:lnTo>
                  <a:lnTo>
                    <a:pt x="1419694" y="16433"/>
                  </a:lnTo>
                  <a:lnTo>
                    <a:pt x="1413802" y="21399"/>
                  </a:lnTo>
                  <a:lnTo>
                    <a:pt x="1407896" y="25895"/>
                  </a:lnTo>
                  <a:lnTo>
                    <a:pt x="1401940" y="30035"/>
                  </a:lnTo>
                  <a:lnTo>
                    <a:pt x="1403324" y="14922"/>
                  </a:lnTo>
                  <a:lnTo>
                    <a:pt x="1405382" y="12"/>
                  </a:lnTo>
                  <a:lnTo>
                    <a:pt x="1360843" y="12"/>
                  </a:lnTo>
                  <a:lnTo>
                    <a:pt x="1359217" y="12903"/>
                  </a:lnTo>
                  <a:lnTo>
                    <a:pt x="1358036" y="25920"/>
                  </a:lnTo>
                  <a:lnTo>
                    <a:pt x="1357312" y="39052"/>
                  </a:lnTo>
                  <a:lnTo>
                    <a:pt x="1357058" y="52311"/>
                  </a:lnTo>
                  <a:lnTo>
                    <a:pt x="1357058" y="392645"/>
                  </a:lnTo>
                  <a:lnTo>
                    <a:pt x="1312824" y="436321"/>
                  </a:lnTo>
                  <a:lnTo>
                    <a:pt x="1312849" y="50939"/>
                  </a:lnTo>
                  <a:lnTo>
                    <a:pt x="1314869" y="12585"/>
                  </a:lnTo>
                  <a:lnTo>
                    <a:pt x="1316291" y="12"/>
                  </a:lnTo>
                  <a:lnTo>
                    <a:pt x="1272133" y="12"/>
                  </a:lnTo>
                  <a:lnTo>
                    <a:pt x="1270825" y="12941"/>
                  </a:lnTo>
                  <a:lnTo>
                    <a:pt x="1269860" y="25971"/>
                  </a:lnTo>
                  <a:lnTo>
                    <a:pt x="1269276" y="39090"/>
                  </a:lnTo>
                  <a:lnTo>
                    <a:pt x="1269072" y="52311"/>
                  </a:lnTo>
                  <a:lnTo>
                    <a:pt x="1269072" y="479323"/>
                  </a:lnTo>
                  <a:lnTo>
                    <a:pt x="1224838" y="523354"/>
                  </a:lnTo>
                  <a:lnTo>
                    <a:pt x="1224889" y="50914"/>
                  </a:lnTo>
                  <a:lnTo>
                    <a:pt x="1226477" y="12611"/>
                  </a:lnTo>
                  <a:lnTo>
                    <a:pt x="1227632" y="12"/>
                  </a:lnTo>
                  <a:lnTo>
                    <a:pt x="1183690" y="12"/>
                  </a:lnTo>
                  <a:lnTo>
                    <a:pt x="1182077" y="20916"/>
                  </a:lnTo>
                  <a:lnTo>
                    <a:pt x="1181798" y="26619"/>
                  </a:lnTo>
                  <a:lnTo>
                    <a:pt x="1181798" y="606539"/>
                  </a:lnTo>
                  <a:lnTo>
                    <a:pt x="1204201" y="606539"/>
                  </a:lnTo>
                  <a:lnTo>
                    <a:pt x="1363916" y="447217"/>
                  </a:lnTo>
                  <a:lnTo>
                    <a:pt x="1400797" y="411022"/>
                  </a:lnTo>
                  <a:lnTo>
                    <a:pt x="1400797" y="410451"/>
                  </a:lnTo>
                  <a:lnTo>
                    <a:pt x="1481150" y="330301"/>
                  </a:lnTo>
                  <a:lnTo>
                    <a:pt x="1513255" y="362204"/>
                  </a:lnTo>
                  <a:lnTo>
                    <a:pt x="1266202" y="606539"/>
                  </a:lnTo>
                  <a:lnTo>
                    <a:pt x="1329258" y="606539"/>
                  </a:lnTo>
                  <a:lnTo>
                    <a:pt x="1544218" y="392963"/>
                  </a:lnTo>
                  <a:lnTo>
                    <a:pt x="1574609" y="423176"/>
                  </a:lnTo>
                  <a:lnTo>
                    <a:pt x="1390040" y="606539"/>
                  </a:lnTo>
                  <a:lnTo>
                    <a:pt x="1451889" y="606539"/>
                  </a:lnTo>
                  <a:lnTo>
                    <a:pt x="1605534" y="453885"/>
                  </a:lnTo>
                  <a:lnTo>
                    <a:pt x="1636814" y="484974"/>
                  </a:lnTo>
                  <a:lnTo>
                    <a:pt x="1514449" y="606539"/>
                  </a:lnTo>
                  <a:lnTo>
                    <a:pt x="1576324" y="606539"/>
                  </a:lnTo>
                  <a:lnTo>
                    <a:pt x="1667738" y="515708"/>
                  </a:lnTo>
                  <a:lnTo>
                    <a:pt x="1699031" y="546773"/>
                  </a:lnTo>
                  <a:lnTo>
                    <a:pt x="1638884" y="606539"/>
                  </a:lnTo>
                  <a:lnTo>
                    <a:pt x="1793824" y="606539"/>
                  </a:lnTo>
                  <a:lnTo>
                    <a:pt x="1793824" y="579526"/>
                  </a:lnTo>
                  <a:lnTo>
                    <a:pt x="1515097" y="302615"/>
                  </a:lnTo>
                  <a:lnTo>
                    <a:pt x="1524952" y="297014"/>
                  </a:lnTo>
                  <a:lnTo>
                    <a:pt x="1534883" y="291922"/>
                  </a:lnTo>
                  <a:lnTo>
                    <a:pt x="1556753" y="281813"/>
                  </a:lnTo>
                  <a:lnTo>
                    <a:pt x="1793824" y="517347"/>
                  </a:lnTo>
                  <a:lnTo>
                    <a:pt x="1793824" y="455891"/>
                  </a:lnTo>
                  <a:lnTo>
                    <a:pt x="1597977" y="261327"/>
                  </a:lnTo>
                  <a:lnTo>
                    <a:pt x="1606867" y="255803"/>
                  </a:lnTo>
                  <a:lnTo>
                    <a:pt x="1615833" y="249618"/>
                  </a:lnTo>
                  <a:lnTo>
                    <a:pt x="1624863" y="242684"/>
                  </a:lnTo>
                  <a:lnTo>
                    <a:pt x="1633982" y="234924"/>
                  </a:lnTo>
                  <a:lnTo>
                    <a:pt x="1793824" y="393738"/>
                  </a:lnTo>
                  <a:lnTo>
                    <a:pt x="1793824" y="332282"/>
                  </a:lnTo>
                  <a:lnTo>
                    <a:pt x="1663395" y="202704"/>
                  </a:lnTo>
                  <a:lnTo>
                    <a:pt x="1670253" y="192646"/>
                  </a:lnTo>
                  <a:lnTo>
                    <a:pt x="1676247" y="182676"/>
                  </a:lnTo>
                  <a:lnTo>
                    <a:pt x="1681480" y="172821"/>
                  </a:lnTo>
                  <a:lnTo>
                    <a:pt x="1686115" y="163106"/>
                  </a:lnTo>
                  <a:lnTo>
                    <a:pt x="1793824" y="270116"/>
                  </a:lnTo>
                  <a:lnTo>
                    <a:pt x="1793824" y="208661"/>
                  </a:lnTo>
                  <a:lnTo>
                    <a:pt x="1704225" y="119646"/>
                  </a:lnTo>
                  <a:lnTo>
                    <a:pt x="1708835" y="109639"/>
                  </a:lnTo>
                  <a:lnTo>
                    <a:pt x="1714042" y="99720"/>
                  </a:lnTo>
                  <a:lnTo>
                    <a:pt x="1720037" y="89890"/>
                  </a:lnTo>
                  <a:lnTo>
                    <a:pt x="1727009" y="80124"/>
                  </a:lnTo>
                  <a:lnTo>
                    <a:pt x="1793824" y="146507"/>
                  </a:lnTo>
                  <a:lnTo>
                    <a:pt x="1793824" y="85064"/>
                  </a:lnTo>
                  <a:lnTo>
                    <a:pt x="1758162" y="49618"/>
                  </a:lnTo>
                  <a:lnTo>
                    <a:pt x="1766976" y="43599"/>
                  </a:lnTo>
                  <a:lnTo>
                    <a:pt x="1775853" y="38379"/>
                  </a:lnTo>
                  <a:lnTo>
                    <a:pt x="1784807" y="33769"/>
                  </a:lnTo>
                  <a:lnTo>
                    <a:pt x="1793824" y="29629"/>
                  </a:lnTo>
                  <a:lnTo>
                    <a:pt x="1793824" y="12"/>
                  </a:lnTo>
                  <a:close/>
                </a:path>
              </a:pathLst>
            </a:custGeom>
            <a:solidFill>
              <a:srgbClr val="1A3868"/>
            </a:solidFill>
          </p:spPr>
          <p:txBody>
            <a:bodyPr wrap="square" lIns="0" tIns="0" rIns="0" bIns="0" rtlCol="0"/>
            <a:lstStyle/>
            <a:p>
              <a:endParaRPr sz="365"/>
            </a:p>
          </p:txBody>
        </p:sp>
      </p:grpSp>
      <p:sp>
        <p:nvSpPr>
          <p:cNvPr id="61" name="object 7">
            <a:extLst>
              <a:ext uri="{FF2B5EF4-FFF2-40B4-BE49-F238E27FC236}">
                <a16:creationId xmlns:a16="http://schemas.microsoft.com/office/drawing/2014/main" id="{1A014F25-4629-41DD-A74B-38506597D31C}"/>
              </a:ext>
            </a:extLst>
          </p:cNvPr>
          <p:cNvSpPr/>
          <p:nvPr userDrawn="1"/>
        </p:nvSpPr>
        <p:spPr>
          <a:xfrm>
            <a:off x="2392785" y="4662082"/>
            <a:ext cx="275463" cy="273177"/>
          </a:xfrm>
          <a:custGeom>
            <a:avLst/>
            <a:gdLst/>
            <a:ahLst/>
            <a:cxnLst/>
            <a:rect l="l" t="t" r="r" b="b"/>
            <a:pathLst>
              <a:path w="612139" h="607059">
                <a:moveTo>
                  <a:pt x="612025" y="551446"/>
                </a:moveTo>
                <a:lnTo>
                  <a:pt x="556437" y="606539"/>
                </a:lnTo>
                <a:lnTo>
                  <a:pt x="612025" y="606539"/>
                </a:lnTo>
                <a:lnTo>
                  <a:pt x="612025" y="551446"/>
                </a:lnTo>
                <a:close/>
              </a:path>
              <a:path w="612139" h="607059">
                <a:moveTo>
                  <a:pt x="612025" y="429374"/>
                </a:moveTo>
                <a:lnTo>
                  <a:pt x="433247" y="606539"/>
                </a:lnTo>
                <a:lnTo>
                  <a:pt x="494499" y="606539"/>
                </a:lnTo>
                <a:lnTo>
                  <a:pt x="612025" y="490067"/>
                </a:lnTo>
                <a:lnTo>
                  <a:pt x="612025" y="429374"/>
                </a:lnTo>
                <a:close/>
              </a:path>
              <a:path w="612139" h="607059">
                <a:moveTo>
                  <a:pt x="612025" y="39522"/>
                </a:moveTo>
                <a:lnTo>
                  <a:pt x="384949" y="39801"/>
                </a:lnTo>
                <a:lnTo>
                  <a:pt x="385000" y="0"/>
                </a:lnTo>
                <a:lnTo>
                  <a:pt x="341668" y="0"/>
                </a:lnTo>
                <a:lnTo>
                  <a:pt x="341287" y="294906"/>
                </a:lnTo>
                <a:lnTo>
                  <a:pt x="330428" y="291973"/>
                </a:lnTo>
                <a:lnTo>
                  <a:pt x="319887" y="288645"/>
                </a:lnTo>
                <a:lnTo>
                  <a:pt x="297434" y="280555"/>
                </a:lnTo>
                <a:lnTo>
                  <a:pt x="297789" y="0"/>
                </a:lnTo>
                <a:lnTo>
                  <a:pt x="254419" y="0"/>
                </a:lnTo>
                <a:lnTo>
                  <a:pt x="254101" y="266306"/>
                </a:lnTo>
                <a:lnTo>
                  <a:pt x="243979" y="263994"/>
                </a:lnTo>
                <a:lnTo>
                  <a:pt x="233337" y="262115"/>
                </a:lnTo>
                <a:lnTo>
                  <a:pt x="222110" y="260692"/>
                </a:lnTo>
                <a:lnTo>
                  <a:pt x="210248" y="259803"/>
                </a:lnTo>
                <a:lnTo>
                  <a:pt x="210566" y="0"/>
                </a:lnTo>
                <a:lnTo>
                  <a:pt x="167208" y="0"/>
                </a:lnTo>
                <a:lnTo>
                  <a:pt x="166878" y="261962"/>
                </a:lnTo>
                <a:lnTo>
                  <a:pt x="154978" y="264236"/>
                </a:lnTo>
                <a:lnTo>
                  <a:pt x="143738" y="267055"/>
                </a:lnTo>
                <a:lnTo>
                  <a:pt x="133108" y="270319"/>
                </a:lnTo>
                <a:lnTo>
                  <a:pt x="122999" y="273900"/>
                </a:lnTo>
                <a:lnTo>
                  <a:pt x="123355" y="0"/>
                </a:lnTo>
                <a:lnTo>
                  <a:pt x="79997" y="0"/>
                </a:lnTo>
                <a:lnTo>
                  <a:pt x="79616" y="291769"/>
                </a:lnTo>
                <a:lnTo>
                  <a:pt x="69316" y="295579"/>
                </a:lnTo>
                <a:lnTo>
                  <a:pt x="58674" y="298907"/>
                </a:lnTo>
                <a:lnTo>
                  <a:pt x="47536" y="301637"/>
                </a:lnTo>
                <a:lnTo>
                  <a:pt x="35750" y="303631"/>
                </a:lnTo>
                <a:lnTo>
                  <a:pt x="36131" y="0"/>
                </a:lnTo>
                <a:lnTo>
                  <a:pt x="0" y="0"/>
                </a:lnTo>
                <a:lnTo>
                  <a:pt x="0" y="347446"/>
                </a:lnTo>
                <a:lnTo>
                  <a:pt x="10058" y="348018"/>
                </a:lnTo>
                <a:lnTo>
                  <a:pt x="71374" y="340004"/>
                </a:lnTo>
                <a:lnTo>
                  <a:pt x="134188" y="315595"/>
                </a:lnTo>
                <a:lnTo>
                  <a:pt x="153543" y="308889"/>
                </a:lnTo>
                <a:lnTo>
                  <a:pt x="174536" y="304190"/>
                </a:lnTo>
                <a:lnTo>
                  <a:pt x="198221" y="302399"/>
                </a:lnTo>
                <a:lnTo>
                  <a:pt x="222554" y="303974"/>
                </a:lnTo>
                <a:lnTo>
                  <a:pt x="244195" y="308203"/>
                </a:lnTo>
                <a:lnTo>
                  <a:pt x="264198" y="314274"/>
                </a:lnTo>
                <a:lnTo>
                  <a:pt x="298665" y="326872"/>
                </a:lnTo>
                <a:lnTo>
                  <a:pt x="314286" y="332066"/>
                </a:lnTo>
                <a:lnTo>
                  <a:pt x="330911" y="336677"/>
                </a:lnTo>
                <a:lnTo>
                  <a:pt x="348894" y="340423"/>
                </a:lnTo>
                <a:lnTo>
                  <a:pt x="393319" y="345427"/>
                </a:lnTo>
                <a:lnTo>
                  <a:pt x="426377" y="345325"/>
                </a:lnTo>
                <a:lnTo>
                  <a:pt x="446989" y="343090"/>
                </a:lnTo>
                <a:lnTo>
                  <a:pt x="454113" y="341693"/>
                </a:lnTo>
                <a:lnTo>
                  <a:pt x="414147" y="381304"/>
                </a:lnTo>
                <a:lnTo>
                  <a:pt x="384136" y="387565"/>
                </a:lnTo>
                <a:lnTo>
                  <a:pt x="362127" y="388315"/>
                </a:lnTo>
                <a:lnTo>
                  <a:pt x="337286" y="382384"/>
                </a:lnTo>
                <a:lnTo>
                  <a:pt x="298818" y="368541"/>
                </a:lnTo>
                <a:lnTo>
                  <a:pt x="276910" y="360451"/>
                </a:lnTo>
                <a:lnTo>
                  <a:pt x="253619" y="353098"/>
                </a:lnTo>
                <a:lnTo>
                  <a:pt x="227761" y="347751"/>
                </a:lnTo>
                <a:lnTo>
                  <a:pt x="198158" y="345719"/>
                </a:lnTo>
                <a:lnTo>
                  <a:pt x="168249" y="347967"/>
                </a:lnTo>
                <a:lnTo>
                  <a:pt x="142163" y="353720"/>
                </a:lnTo>
                <a:lnTo>
                  <a:pt x="119075" y="361607"/>
                </a:lnTo>
                <a:lnTo>
                  <a:pt x="79336" y="378117"/>
                </a:lnTo>
                <a:lnTo>
                  <a:pt x="59982" y="384822"/>
                </a:lnTo>
                <a:lnTo>
                  <a:pt x="39014" y="389521"/>
                </a:lnTo>
                <a:lnTo>
                  <a:pt x="15341" y="391312"/>
                </a:lnTo>
                <a:lnTo>
                  <a:pt x="9956" y="391312"/>
                </a:lnTo>
                <a:lnTo>
                  <a:pt x="0" y="390525"/>
                </a:lnTo>
                <a:lnTo>
                  <a:pt x="0" y="433717"/>
                </a:lnTo>
                <a:lnTo>
                  <a:pt x="9994" y="434276"/>
                </a:lnTo>
                <a:lnTo>
                  <a:pt x="15265" y="434276"/>
                </a:lnTo>
                <a:lnTo>
                  <a:pt x="45173" y="432028"/>
                </a:lnTo>
                <a:lnTo>
                  <a:pt x="71259" y="426288"/>
                </a:lnTo>
                <a:lnTo>
                  <a:pt x="94348" y="418401"/>
                </a:lnTo>
                <a:lnTo>
                  <a:pt x="134086" y="401891"/>
                </a:lnTo>
                <a:lnTo>
                  <a:pt x="153441" y="395173"/>
                </a:lnTo>
                <a:lnTo>
                  <a:pt x="174421" y="390474"/>
                </a:lnTo>
                <a:lnTo>
                  <a:pt x="198107" y="388683"/>
                </a:lnTo>
                <a:lnTo>
                  <a:pt x="222097" y="390321"/>
                </a:lnTo>
                <a:lnTo>
                  <a:pt x="243509" y="394741"/>
                </a:lnTo>
                <a:lnTo>
                  <a:pt x="263372" y="401091"/>
                </a:lnTo>
                <a:lnTo>
                  <a:pt x="301091" y="415544"/>
                </a:lnTo>
                <a:lnTo>
                  <a:pt x="320421" y="422008"/>
                </a:lnTo>
                <a:lnTo>
                  <a:pt x="341350" y="427202"/>
                </a:lnTo>
                <a:lnTo>
                  <a:pt x="364540" y="430466"/>
                </a:lnTo>
                <a:lnTo>
                  <a:pt x="331076" y="463638"/>
                </a:lnTo>
                <a:lnTo>
                  <a:pt x="322922" y="464019"/>
                </a:lnTo>
                <a:lnTo>
                  <a:pt x="316763" y="463384"/>
                </a:lnTo>
                <a:lnTo>
                  <a:pt x="309486" y="461048"/>
                </a:lnTo>
                <a:lnTo>
                  <a:pt x="277063" y="447751"/>
                </a:lnTo>
                <a:lnTo>
                  <a:pt x="254000" y="439902"/>
                </a:lnTo>
                <a:lnTo>
                  <a:pt x="227952" y="434200"/>
                </a:lnTo>
                <a:lnTo>
                  <a:pt x="198043" y="432015"/>
                </a:lnTo>
                <a:lnTo>
                  <a:pt x="168122" y="434251"/>
                </a:lnTo>
                <a:lnTo>
                  <a:pt x="142049" y="440004"/>
                </a:lnTo>
                <a:lnTo>
                  <a:pt x="118960" y="447890"/>
                </a:lnTo>
                <a:lnTo>
                  <a:pt x="79222" y="464400"/>
                </a:lnTo>
                <a:lnTo>
                  <a:pt x="59867" y="471119"/>
                </a:lnTo>
                <a:lnTo>
                  <a:pt x="38900" y="475805"/>
                </a:lnTo>
                <a:lnTo>
                  <a:pt x="15227" y="477596"/>
                </a:lnTo>
                <a:lnTo>
                  <a:pt x="9893" y="477596"/>
                </a:lnTo>
                <a:lnTo>
                  <a:pt x="0" y="476821"/>
                </a:lnTo>
                <a:lnTo>
                  <a:pt x="0" y="520001"/>
                </a:lnTo>
                <a:lnTo>
                  <a:pt x="9918" y="520560"/>
                </a:lnTo>
                <a:lnTo>
                  <a:pt x="15151" y="520560"/>
                </a:lnTo>
                <a:lnTo>
                  <a:pt x="45059" y="518312"/>
                </a:lnTo>
                <a:lnTo>
                  <a:pt x="71158" y="512559"/>
                </a:lnTo>
                <a:lnTo>
                  <a:pt x="94246" y="504672"/>
                </a:lnTo>
                <a:lnTo>
                  <a:pt x="133972" y="488162"/>
                </a:lnTo>
                <a:lnTo>
                  <a:pt x="153327" y="481444"/>
                </a:lnTo>
                <a:lnTo>
                  <a:pt x="174307" y="476758"/>
                </a:lnTo>
                <a:lnTo>
                  <a:pt x="197993" y="474967"/>
                </a:lnTo>
                <a:lnTo>
                  <a:pt x="221665" y="476694"/>
                </a:lnTo>
                <a:lnTo>
                  <a:pt x="242646" y="481342"/>
                </a:lnTo>
                <a:lnTo>
                  <a:pt x="261988" y="488010"/>
                </a:lnTo>
                <a:lnTo>
                  <a:pt x="293306" y="501053"/>
                </a:lnTo>
                <a:lnTo>
                  <a:pt x="264655" y="529450"/>
                </a:lnTo>
                <a:lnTo>
                  <a:pt x="250101" y="525030"/>
                </a:lnTo>
                <a:lnTo>
                  <a:pt x="234302" y="521474"/>
                </a:lnTo>
                <a:lnTo>
                  <a:pt x="217004" y="519112"/>
                </a:lnTo>
                <a:lnTo>
                  <a:pt x="197929" y="518274"/>
                </a:lnTo>
                <a:lnTo>
                  <a:pt x="168021" y="520522"/>
                </a:lnTo>
                <a:lnTo>
                  <a:pt x="141935" y="526275"/>
                </a:lnTo>
                <a:lnTo>
                  <a:pt x="118846" y="534174"/>
                </a:lnTo>
                <a:lnTo>
                  <a:pt x="79121" y="550684"/>
                </a:lnTo>
                <a:lnTo>
                  <a:pt x="59766" y="557403"/>
                </a:lnTo>
                <a:lnTo>
                  <a:pt x="38785" y="562102"/>
                </a:lnTo>
                <a:lnTo>
                  <a:pt x="15125" y="563880"/>
                </a:lnTo>
                <a:lnTo>
                  <a:pt x="9817" y="563892"/>
                </a:lnTo>
                <a:lnTo>
                  <a:pt x="0" y="563118"/>
                </a:lnTo>
                <a:lnTo>
                  <a:pt x="0" y="606298"/>
                </a:lnTo>
                <a:lnTo>
                  <a:pt x="6477" y="606539"/>
                </a:lnTo>
                <a:lnTo>
                  <a:pt x="23063" y="606539"/>
                </a:lnTo>
                <a:lnTo>
                  <a:pt x="50177" y="603592"/>
                </a:lnTo>
                <a:lnTo>
                  <a:pt x="74117" y="597852"/>
                </a:lnTo>
                <a:lnTo>
                  <a:pt x="95516" y="590384"/>
                </a:lnTo>
                <a:lnTo>
                  <a:pt x="133858" y="574446"/>
                </a:lnTo>
                <a:lnTo>
                  <a:pt x="153225" y="567728"/>
                </a:lnTo>
                <a:lnTo>
                  <a:pt x="174205" y="563029"/>
                </a:lnTo>
                <a:lnTo>
                  <a:pt x="197878" y="561251"/>
                </a:lnTo>
                <a:lnTo>
                  <a:pt x="205905" y="561454"/>
                </a:lnTo>
                <a:lnTo>
                  <a:pt x="213537" y="562063"/>
                </a:lnTo>
                <a:lnTo>
                  <a:pt x="220865" y="563016"/>
                </a:lnTo>
                <a:lnTo>
                  <a:pt x="227952" y="564248"/>
                </a:lnTo>
                <a:lnTo>
                  <a:pt x="213182" y="576300"/>
                </a:lnTo>
                <a:lnTo>
                  <a:pt x="197891" y="587362"/>
                </a:lnTo>
                <a:lnTo>
                  <a:pt x="182130" y="597446"/>
                </a:lnTo>
                <a:lnTo>
                  <a:pt x="165938" y="606539"/>
                </a:lnTo>
                <a:lnTo>
                  <a:pt x="244944" y="606539"/>
                </a:lnTo>
                <a:lnTo>
                  <a:pt x="275120" y="579780"/>
                </a:lnTo>
                <a:lnTo>
                  <a:pt x="515543" y="341515"/>
                </a:lnTo>
                <a:lnTo>
                  <a:pt x="577354" y="341630"/>
                </a:lnTo>
                <a:lnTo>
                  <a:pt x="310032" y="606539"/>
                </a:lnTo>
                <a:lnTo>
                  <a:pt x="371309" y="606539"/>
                </a:lnTo>
                <a:lnTo>
                  <a:pt x="612025" y="367969"/>
                </a:lnTo>
                <a:lnTo>
                  <a:pt x="612025" y="298335"/>
                </a:lnTo>
                <a:lnTo>
                  <a:pt x="549287" y="298538"/>
                </a:lnTo>
                <a:lnTo>
                  <a:pt x="497890" y="298297"/>
                </a:lnTo>
                <a:lnTo>
                  <a:pt x="497484" y="298716"/>
                </a:lnTo>
                <a:lnTo>
                  <a:pt x="384619" y="299059"/>
                </a:lnTo>
                <a:lnTo>
                  <a:pt x="384683" y="254457"/>
                </a:lnTo>
                <a:lnTo>
                  <a:pt x="612025" y="254685"/>
                </a:lnTo>
                <a:lnTo>
                  <a:pt x="612025" y="211162"/>
                </a:lnTo>
                <a:lnTo>
                  <a:pt x="384733" y="211442"/>
                </a:lnTo>
                <a:lnTo>
                  <a:pt x="384784" y="169202"/>
                </a:lnTo>
                <a:lnTo>
                  <a:pt x="612025" y="168922"/>
                </a:lnTo>
                <a:lnTo>
                  <a:pt x="612025" y="125958"/>
                </a:lnTo>
                <a:lnTo>
                  <a:pt x="384848" y="126238"/>
                </a:lnTo>
                <a:lnTo>
                  <a:pt x="384898" y="82778"/>
                </a:lnTo>
                <a:lnTo>
                  <a:pt x="612025" y="82486"/>
                </a:lnTo>
                <a:lnTo>
                  <a:pt x="612025" y="39522"/>
                </a:lnTo>
                <a:close/>
              </a:path>
            </a:pathLst>
          </a:custGeom>
          <a:solidFill>
            <a:srgbClr val="1A3868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sp>
        <p:nvSpPr>
          <p:cNvPr id="62" name="object 8">
            <a:extLst>
              <a:ext uri="{FF2B5EF4-FFF2-40B4-BE49-F238E27FC236}">
                <a16:creationId xmlns:a16="http://schemas.microsoft.com/office/drawing/2014/main" id="{3C3E4165-E707-4922-85CF-861AAF41B2DA}"/>
              </a:ext>
            </a:extLst>
          </p:cNvPr>
          <p:cNvSpPr/>
          <p:nvPr userDrawn="1"/>
        </p:nvSpPr>
        <p:spPr>
          <a:xfrm>
            <a:off x="2687353" y="4662082"/>
            <a:ext cx="314611" cy="273177"/>
          </a:xfrm>
          <a:custGeom>
            <a:avLst/>
            <a:gdLst/>
            <a:ahLst/>
            <a:cxnLst/>
            <a:rect l="l" t="t" r="r" b="b"/>
            <a:pathLst>
              <a:path w="699134" h="607059">
                <a:moveTo>
                  <a:pt x="569455" y="472503"/>
                </a:moveTo>
                <a:lnTo>
                  <a:pt x="369531" y="273875"/>
                </a:lnTo>
                <a:lnTo>
                  <a:pt x="281622" y="186524"/>
                </a:lnTo>
                <a:lnTo>
                  <a:pt x="193624" y="99098"/>
                </a:lnTo>
                <a:lnTo>
                  <a:pt x="105638" y="11684"/>
                </a:lnTo>
                <a:lnTo>
                  <a:pt x="93891" y="0"/>
                </a:lnTo>
                <a:lnTo>
                  <a:pt x="0" y="0"/>
                </a:lnTo>
                <a:lnTo>
                  <a:pt x="63" y="596049"/>
                </a:lnTo>
                <a:lnTo>
                  <a:pt x="520" y="596049"/>
                </a:lnTo>
                <a:lnTo>
                  <a:pt x="533" y="596696"/>
                </a:lnTo>
                <a:lnTo>
                  <a:pt x="660" y="597890"/>
                </a:lnTo>
                <a:lnTo>
                  <a:pt x="800" y="601408"/>
                </a:lnTo>
                <a:lnTo>
                  <a:pt x="1028" y="603961"/>
                </a:lnTo>
                <a:lnTo>
                  <a:pt x="1168" y="606552"/>
                </a:lnTo>
                <a:lnTo>
                  <a:pt x="44818" y="606552"/>
                </a:lnTo>
                <a:lnTo>
                  <a:pt x="44462" y="599567"/>
                </a:lnTo>
                <a:lnTo>
                  <a:pt x="44094" y="590448"/>
                </a:lnTo>
                <a:lnTo>
                  <a:pt x="43929" y="583984"/>
                </a:lnTo>
                <a:lnTo>
                  <a:pt x="43827" y="575995"/>
                </a:lnTo>
                <a:lnTo>
                  <a:pt x="43738" y="11684"/>
                </a:lnTo>
                <a:lnTo>
                  <a:pt x="87985" y="55600"/>
                </a:lnTo>
                <a:lnTo>
                  <a:pt x="88036" y="596049"/>
                </a:lnTo>
                <a:lnTo>
                  <a:pt x="88557" y="596049"/>
                </a:lnTo>
                <a:lnTo>
                  <a:pt x="88760" y="599998"/>
                </a:lnTo>
                <a:lnTo>
                  <a:pt x="89052" y="603059"/>
                </a:lnTo>
                <a:lnTo>
                  <a:pt x="89293" y="606552"/>
                </a:lnTo>
                <a:lnTo>
                  <a:pt x="133096" y="606552"/>
                </a:lnTo>
                <a:lnTo>
                  <a:pt x="132549" y="597890"/>
                </a:lnTo>
                <a:lnTo>
                  <a:pt x="132168" y="590448"/>
                </a:lnTo>
                <a:lnTo>
                  <a:pt x="131953" y="583984"/>
                </a:lnTo>
                <a:lnTo>
                  <a:pt x="131864" y="579945"/>
                </a:lnTo>
                <a:lnTo>
                  <a:pt x="131762" y="571944"/>
                </a:lnTo>
                <a:lnTo>
                  <a:pt x="131724" y="99098"/>
                </a:lnTo>
                <a:lnTo>
                  <a:pt x="175971" y="143090"/>
                </a:lnTo>
                <a:lnTo>
                  <a:pt x="176034" y="596049"/>
                </a:lnTo>
                <a:lnTo>
                  <a:pt x="176606" y="596049"/>
                </a:lnTo>
                <a:lnTo>
                  <a:pt x="176822" y="599998"/>
                </a:lnTo>
                <a:lnTo>
                  <a:pt x="177165" y="603961"/>
                </a:lnTo>
                <a:lnTo>
                  <a:pt x="177355" y="606552"/>
                </a:lnTo>
                <a:lnTo>
                  <a:pt x="221335" y="606552"/>
                </a:lnTo>
                <a:lnTo>
                  <a:pt x="220713" y="598512"/>
                </a:lnTo>
                <a:lnTo>
                  <a:pt x="220230" y="590448"/>
                </a:lnTo>
                <a:lnTo>
                  <a:pt x="219976" y="583984"/>
                </a:lnTo>
                <a:lnTo>
                  <a:pt x="219862" y="579945"/>
                </a:lnTo>
                <a:lnTo>
                  <a:pt x="219748" y="571944"/>
                </a:lnTo>
                <a:lnTo>
                  <a:pt x="219710" y="186524"/>
                </a:lnTo>
                <a:lnTo>
                  <a:pt x="263931" y="230441"/>
                </a:lnTo>
                <a:lnTo>
                  <a:pt x="264045" y="580669"/>
                </a:lnTo>
                <a:lnTo>
                  <a:pt x="264375" y="589343"/>
                </a:lnTo>
                <a:lnTo>
                  <a:pt x="264947" y="598512"/>
                </a:lnTo>
                <a:lnTo>
                  <a:pt x="265620" y="606552"/>
                </a:lnTo>
                <a:lnTo>
                  <a:pt x="331000" y="606552"/>
                </a:lnTo>
                <a:lnTo>
                  <a:pt x="308292" y="583984"/>
                </a:lnTo>
                <a:lnTo>
                  <a:pt x="308152" y="579945"/>
                </a:lnTo>
                <a:lnTo>
                  <a:pt x="307670" y="575995"/>
                </a:lnTo>
                <a:lnTo>
                  <a:pt x="307670" y="521208"/>
                </a:lnTo>
                <a:lnTo>
                  <a:pt x="393573" y="606552"/>
                </a:lnTo>
                <a:lnTo>
                  <a:pt x="455422" y="606552"/>
                </a:lnTo>
                <a:lnTo>
                  <a:pt x="369531" y="521208"/>
                </a:lnTo>
                <a:lnTo>
                  <a:pt x="307670" y="459752"/>
                </a:lnTo>
                <a:lnTo>
                  <a:pt x="307670" y="397586"/>
                </a:lnTo>
                <a:lnTo>
                  <a:pt x="517994" y="606552"/>
                </a:lnTo>
                <a:lnTo>
                  <a:pt x="569455" y="606552"/>
                </a:lnTo>
                <a:lnTo>
                  <a:pt x="569455" y="596214"/>
                </a:lnTo>
                <a:lnTo>
                  <a:pt x="369506" y="397586"/>
                </a:lnTo>
                <a:lnTo>
                  <a:pt x="307670" y="336156"/>
                </a:lnTo>
                <a:lnTo>
                  <a:pt x="307670" y="273875"/>
                </a:lnTo>
                <a:lnTo>
                  <a:pt x="569455" y="533958"/>
                </a:lnTo>
                <a:lnTo>
                  <a:pt x="569455" y="472503"/>
                </a:lnTo>
                <a:close/>
              </a:path>
              <a:path w="699134" h="607059">
                <a:moveTo>
                  <a:pt x="569455" y="348894"/>
                </a:moveTo>
                <a:lnTo>
                  <a:pt x="218300" y="12"/>
                </a:lnTo>
                <a:lnTo>
                  <a:pt x="156438" y="12"/>
                </a:lnTo>
                <a:lnTo>
                  <a:pt x="569455" y="410349"/>
                </a:lnTo>
                <a:lnTo>
                  <a:pt x="569455" y="348894"/>
                </a:lnTo>
                <a:close/>
              </a:path>
              <a:path w="699134" h="607059">
                <a:moveTo>
                  <a:pt x="569455" y="225272"/>
                </a:moveTo>
                <a:lnTo>
                  <a:pt x="342722" y="0"/>
                </a:lnTo>
                <a:lnTo>
                  <a:pt x="280860" y="0"/>
                </a:lnTo>
                <a:lnTo>
                  <a:pt x="569455" y="286727"/>
                </a:lnTo>
                <a:lnTo>
                  <a:pt x="569455" y="225272"/>
                </a:lnTo>
                <a:close/>
              </a:path>
              <a:path w="699134" h="607059">
                <a:moveTo>
                  <a:pt x="569455" y="101663"/>
                </a:moveTo>
                <a:lnTo>
                  <a:pt x="467144" y="12"/>
                </a:lnTo>
                <a:lnTo>
                  <a:pt x="405282" y="12"/>
                </a:lnTo>
                <a:lnTo>
                  <a:pt x="569455" y="163118"/>
                </a:lnTo>
                <a:lnTo>
                  <a:pt x="569455" y="101663"/>
                </a:lnTo>
                <a:close/>
              </a:path>
              <a:path w="699134" h="607059">
                <a:moveTo>
                  <a:pt x="569455" y="0"/>
                </a:moveTo>
                <a:lnTo>
                  <a:pt x="529704" y="0"/>
                </a:lnTo>
                <a:lnTo>
                  <a:pt x="569455" y="39484"/>
                </a:lnTo>
                <a:lnTo>
                  <a:pt x="569455" y="0"/>
                </a:lnTo>
                <a:close/>
              </a:path>
              <a:path w="699134" h="607059">
                <a:moveTo>
                  <a:pt x="610679" y="12"/>
                </a:moveTo>
                <a:lnTo>
                  <a:pt x="569785" y="12"/>
                </a:lnTo>
                <a:lnTo>
                  <a:pt x="569785" y="606539"/>
                </a:lnTo>
                <a:lnTo>
                  <a:pt x="609917" y="606539"/>
                </a:lnTo>
                <a:lnTo>
                  <a:pt x="610679" y="12"/>
                </a:lnTo>
                <a:close/>
              </a:path>
              <a:path w="699134" h="607059">
                <a:moveTo>
                  <a:pt x="698766" y="12"/>
                </a:moveTo>
                <a:lnTo>
                  <a:pt x="654989" y="12"/>
                </a:lnTo>
                <a:lnTo>
                  <a:pt x="654202" y="606539"/>
                </a:lnTo>
                <a:lnTo>
                  <a:pt x="698004" y="606539"/>
                </a:lnTo>
                <a:lnTo>
                  <a:pt x="698766" y="12"/>
                </a:lnTo>
                <a:close/>
              </a:path>
            </a:pathLst>
          </a:custGeom>
          <a:solidFill>
            <a:srgbClr val="1A3868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sp>
        <p:nvSpPr>
          <p:cNvPr id="63" name="object 9">
            <a:extLst>
              <a:ext uri="{FF2B5EF4-FFF2-40B4-BE49-F238E27FC236}">
                <a16:creationId xmlns:a16="http://schemas.microsoft.com/office/drawing/2014/main" id="{D61FD199-79BF-4900-A26B-FAF744D059EA}"/>
              </a:ext>
            </a:extLst>
          </p:cNvPr>
          <p:cNvSpPr/>
          <p:nvPr userDrawn="1"/>
        </p:nvSpPr>
        <p:spPr>
          <a:xfrm>
            <a:off x="3021538" y="4663094"/>
            <a:ext cx="275463" cy="273177"/>
          </a:xfrm>
          <a:custGeom>
            <a:avLst/>
            <a:gdLst/>
            <a:ahLst/>
            <a:cxnLst/>
            <a:rect l="l" t="t" r="r" b="b"/>
            <a:pathLst>
              <a:path w="612140" h="607059">
                <a:moveTo>
                  <a:pt x="612025" y="551446"/>
                </a:moveTo>
                <a:lnTo>
                  <a:pt x="556437" y="606526"/>
                </a:lnTo>
                <a:lnTo>
                  <a:pt x="612025" y="606526"/>
                </a:lnTo>
                <a:lnTo>
                  <a:pt x="612025" y="551446"/>
                </a:lnTo>
                <a:close/>
              </a:path>
              <a:path w="612140" h="607059">
                <a:moveTo>
                  <a:pt x="612025" y="429374"/>
                </a:moveTo>
                <a:lnTo>
                  <a:pt x="433247" y="606539"/>
                </a:lnTo>
                <a:lnTo>
                  <a:pt x="494487" y="606539"/>
                </a:lnTo>
                <a:lnTo>
                  <a:pt x="612025" y="490054"/>
                </a:lnTo>
                <a:lnTo>
                  <a:pt x="612025" y="429374"/>
                </a:lnTo>
                <a:close/>
              </a:path>
              <a:path w="612140" h="607059">
                <a:moveTo>
                  <a:pt x="612025" y="39509"/>
                </a:moveTo>
                <a:lnTo>
                  <a:pt x="384949" y="39801"/>
                </a:lnTo>
                <a:lnTo>
                  <a:pt x="385000" y="0"/>
                </a:lnTo>
                <a:lnTo>
                  <a:pt x="341655" y="0"/>
                </a:lnTo>
                <a:lnTo>
                  <a:pt x="341287" y="294906"/>
                </a:lnTo>
                <a:lnTo>
                  <a:pt x="330428" y="291973"/>
                </a:lnTo>
                <a:lnTo>
                  <a:pt x="319887" y="288645"/>
                </a:lnTo>
                <a:lnTo>
                  <a:pt x="297434" y="280555"/>
                </a:lnTo>
                <a:lnTo>
                  <a:pt x="297776" y="0"/>
                </a:lnTo>
                <a:lnTo>
                  <a:pt x="254419" y="0"/>
                </a:lnTo>
                <a:lnTo>
                  <a:pt x="254088" y="266306"/>
                </a:lnTo>
                <a:lnTo>
                  <a:pt x="243979" y="263994"/>
                </a:lnTo>
                <a:lnTo>
                  <a:pt x="233337" y="262102"/>
                </a:lnTo>
                <a:lnTo>
                  <a:pt x="222110" y="260692"/>
                </a:lnTo>
                <a:lnTo>
                  <a:pt x="210248" y="259803"/>
                </a:lnTo>
                <a:lnTo>
                  <a:pt x="210566" y="0"/>
                </a:lnTo>
                <a:lnTo>
                  <a:pt x="167208" y="0"/>
                </a:lnTo>
                <a:lnTo>
                  <a:pt x="166878" y="261950"/>
                </a:lnTo>
                <a:lnTo>
                  <a:pt x="154978" y="264236"/>
                </a:lnTo>
                <a:lnTo>
                  <a:pt x="143738" y="267055"/>
                </a:lnTo>
                <a:lnTo>
                  <a:pt x="133108" y="270319"/>
                </a:lnTo>
                <a:lnTo>
                  <a:pt x="122999" y="273900"/>
                </a:lnTo>
                <a:lnTo>
                  <a:pt x="123355" y="0"/>
                </a:lnTo>
                <a:lnTo>
                  <a:pt x="79997" y="0"/>
                </a:lnTo>
                <a:lnTo>
                  <a:pt x="79616" y="291769"/>
                </a:lnTo>
                <a:lnTo>
                  <a:pt x="69316" y="295579"/>
                </a:lnTo>
                <a:lnTo>
                  <a:pt x="58674" y="298907"/>
                </a:lnTo>
                <a:lnTo>
                  <a:pt x="47536" y="301637"/>
                </a:lnTo>
                <a:lnTo>
                  <a:pt x="35750" y="303631"/>
                </a:lnTo>
                <a:lnTo>
                  <a:pt x="36131" y="0"/>
                </a:lnTo>
                <a:lnTo>
                  <a:pt x="0" y="0"/>
                </a:lnTo>
                <a:lnTo>
                  <a:pt x="0" y="347446"/>
                </a:lnTo>
                <a:lnTo>
                  <a:pt x="10058" y="348018"/>
                </a:lnTo>
                <a:lnTo>
                  <a:pt x="71361" y="340004"/>
                </a:lnTo>
                <a:lnTo>
                  <a:pt x="134175" y="315595"/>
                </a:lnTo>
                <a:lnTo>
                  <a:pt x="153543" y="308876"/>
                </a:lnTo>
                <a:lnTo>
                  <a:pt x="174536" y="304190"/>
                </a:lnTo>
                <a:lnTo>
                  <a:pt x="198221" y="302399"/>
                </a:lnTo>
                <a:lnTo>
                  <a:pt x="222554" y="303974"/>
                </a:lnTo>
                <a:lnTo>
                  <a:pt x="244182" y="308203"/>
                </a:lnTo>
                <a:lnTo>
                  <a:pt x="264185" y="314274"/>
                </a:lnTo>
                <a:lnTo>
                  <a:pt x="298665" y="326872"/>
                </a:lnTo>
                <a:lnTo>
                  <a:pt x="314286" y="332066"/>
                </a:lnTo>
                <a:lnTo>
                  <a:pt x="330911" y="336677"/>
                </a:lnTo>
                <a:lnTo>
                  <a:pt x="348894" y="340423"/>
                </a:lnTo>
                <a:lnTo>
                  <a:pt x="393319" y="345414"/>
                </a:lnTo>
                <a:lnTo>
                  <a:pt x="426377" y="345325"/>
                </a:lnTo>
                <a:lnTo>
                  <a:pt x="446989" y="343090"/>
                </a:lnTo>
                <a:lnTo>
                  <a:pt x="454101" y="341693"/>
                </a:lnTo>
                <a:lnTo>
                  <a:pt x="414147" y="381292"/>
                </a:lnTo>
                <a:lnTo>
                  <a:pt x="384136" y="387553"/>
                </a:lnTo>
                <a:lnTo>
                  <a:pt x="362115" y="388315"/>
                </a:lnTo>
                <a:lnTo>
                  <a:pt x="337273" y="382371"/>
                </a:lnTo>
                <a:lnTo>
                  <a:pt x="298805" y="368541"/>
                </a:lnTo>
                <a:lnTo>
                  <a:pt x="276898" y="360451"/>
                </a:lnTo>
                <a:lnTo>
                  <a:pt x="253619" y="353098"/>
                </a:lnTo>
                <a:lnTo>
                  <a:pt x="227761" y="347751"/>
                </a:lnTo>
                <a:lnTo>
                  <a:pt x="198158" y="345719"/>
                </a:lnTo>
                <a:lnTo>
                  <a:pt x="168249" y="347954"/>
                </a:lnTo>
                <a:lnTo>
                  <a:pt x="142163" y="353707"/>
                </a:lnTo>
                <a:lnTo>
                  <a:pt x="119075" y="361607"/>
                </a:lnTo>
                <a:lnTo>
                  <a:pt x="79336" y="378117"/>
                </a:lnTo>
                <a:lnTo>
                  <a:pt x="59982" y="384822"/>
                </a:lnTo>
                <a:lnTo>
                  <a:pt x="39001" y="389521"/>
                </a:lnTo>
                <a:lnTo>
                  <a:pt x="15328" y="391312"/>
                </a:lnTo>
                <a:lnTo>
                  <a:pt x="9956" y="391312"/>
                </a:lnTo>
                <a:lnTo>
                  <a:pt x="0" y="390525"/>
                </a:lnTo>
                <a:lnTo>
                  <a:pt x="0" y="433717"/>
                </a:lnTo>
                <a:lnTo>
                  <a:pt x="9994" y="434276"/>
                </a:lnTo>
                <a:lnTo>
                  <a:pt x="15252" y="434276"/>
                </a:lnTo>
                <a:lnTo>
                  <a:pt x="45173" y="432028"/>
                </a:lnTo>
                <a:lnTo>
                  <a:pt x="71259" y="426288"/>
                </a:lnTo>
                <a:lnTo>
                  <a:pt x="94348" y="418388"/>
                </a:lnTo>
                <a:lnTo>
                  <a:pt x="134073" y="401891"/>
                </a:lnTo>
                <a:lnTo>
                  <a:pt x="153428" y="395173"/>
                </a:lnTo>
                <a:lnTo>
                  <a:pt x="174421" y="390474"/>
                </a:lnTo>
                <a:lnTo>
                  <a:pt x="198107" y="388683"/>
                </a:lnTo>
                <a:lnTo>
                  <a:pt x="222097" y="390321"/>
                </a:lnTo>
                <a:lnTo>
                  <a:pt x="243509" y="394741"/>
                </a:lnTo>
                <a:lnTo>
                  <a:pt x="263372" y="401091"/>
                </a:lnTo>
                <a:lnTo>
                  <a:pt x="301091" y="415544"/>
                </a:lnTo>
                <a:lnTo>
                  <a:pt x="320408" y="421995"/>
                </a:lnTo>
                <a:lnTo>
                  <a:pt x="341337" y="427189"/>
                </a:lnTo>
                <a:lnTo>
                  <a:pt x="364540" y="430466"/>
                </a:lnTo>
                <a:lnTo>
                  <a:pt x="331063" y="463638"/>
                </a:lnTo>
                <a:lnTo>
                  <a:pt x="322922" y="464019"/>
                </a:lnTo>
                <a:lnTo>
                  <a:pt x="316763" y="463384"/>
                </a:lnTo>
                <a:lnTo>
                  <a:pt x="309486" y="461035"/>
                </a:lnTo>
                <a:lnTo>
                  <a:pt x="277063" y="447751"/>
                </a:lnTo>
                <a:lnTo>
                  <a:pt x="254000" y="439902"/>
                </a:lnTo>
                <a:lnTo>
                  <a:pt x="227939" y="434200"/>
                </a:lnTo>
                <a:lnTo>
                  <a:pt x="198043" y="432015"/>
                </a:lnTo>
                <a:lnTo>
                  <a:pt x="168122" y="434251"/>
                </a:lnTo>
                <a:lnTo>
                  <a:pt x="142036" y="440004"/>
                </a:lnTo>
                <a:lnTo>
                  <a:pt x="118948" y="447890"/>
                </a:lnTo>
                <a:lnTo>
                  <a:pt x="79222" y="464400"/>
                </a:lnTo>
                <a:lnTo>
                  <a:pt x="59867" y="471119"/>
                </a:lnTo>
                <a:lnTo>
                  <a:pt x="38887" y="475805"/>
                </a:lnTo>
                <a:lnTo>
                  <a:pt x="15214" y="477596"/>
                </a:lnTo>
                <a:lnTo>
                  <a:pt x="9893" y="477596"/>
                </a:lnTo>
                <a:lnTo>
                  <a:pt x="0" y="476821"/>
                </a:lnTo>
                <a:lnTo>
                  <a:pt x="0" y="520001"/>
                </a:lnTo>
                <a:lnTo>
                  <a:pt x="9918" y="520560"/>
                </a:lnTo>
                <a:lnTo>
                  <a:pt x="15138" y="520560"/>
                </a:lnTo>
                <a:lnTo>
                  <a:pt x="45059" y="518312"/>
                </a:lnTo>
                <a:lnTo>
                  <a:pt x="71158" y="512559"/>
                </a:lnTo>
                <a:lnTo>
                  <a:pt x="94246" y="504672"/>
                </a:lnTo>
                <a:lnTo>
                  <a:pt x="133972" y="488162"/>
                </a:lnTo>
                <a:lnTo>
                  <a:pt x="153327" y="481444"/>
                </a:lnTo>
                <a:lnTo>
                  <a:pt x="174307" y="476745"/>
                </a:lnTo>
                <a:lnTo>
                  <a:pt x="197993" y="474967"/>
                </a:lnTo>
                <a:lnTo>
                  <a:pt x="221665" y="476694"/>
                </a:lnTo>
                <a:lnTo>
                  <a:pt x="242646" y="481342"/>
                </a:lnTo>
                <a:lnTo>
                  <a:pt x="261988" y="487997"/>
                </a:lnTo>
                <a:lnTo>
                  <a:pt x="293306" y="501053"/>
                </a:lnTo>
                <a:lnTo>
                  <a:pt x="264655" y="529450"/>
                </a:lnTo>
                <a:lnTo>
                  <a:pt x="250101" y="525030"/>
                </a:lnTo>
                <a:lnTo>
                  <a:pt x="234302" y="521474"/>
                </a:lnTo>
                <a:lnTo>
                  <a:pt x="216992" y="519112"/>
                </a:lnTo>
                <a:lnTo>
                  <a:pt x="197929" y="518274"/>
                </a:lnTo>
                <a:lnTo>
                  <a:pt x="168021" y="520522"/>
                </a:lnTo>
                <a:lnTo>
                  <a:pt x="141935" y="526275"/>
                </a:lnTo>
                <a:lnTo>
                  <a:pt x="118846" y="534174"/>
                </a:lnTo>
                <a:lnTo>
                  <a:pt x="79121" y="550684"/>
                </a:lnTo>
                <a:lnTo>
                  <a:pt x="59766" y="557403"/>
                </a:lnTo>
                <a:lnTo>
                  <a:pt x="38785" y="562102"/>
                </a:lnTo>
                <a:lnTo>
                  <a:pt x="15113" y="563880"/>
                </a:lnTo>
                <a:lnTo>
                  <a:pt x="9817" y="563892"/>
                </a:lnTo>
                <a:lnTo>
                  <a:pt x="0" y="563118"/>
                </a:lnTo>
                <a:lnTo>
                  <a:pt x="0" y="606298"/>
                </a:lnTo>
                <a:lnTo>
                  <a:pt x="6477" y="606539"/>
                </a:lnTo>
                <a:lnTo>
                  <a:pt x="23063" y="606539"/>
                </a:lnTo>
                <a:lnTo>
                  <a:pt x="50177" y="603592"/>
                </a:lnTo>
                <a:lnTo>
                  <a:pt x="74117" y="597852"/>
                </a:lnTo>
                <a:lnTo>
                  <a:pt x="95516" y="590384"/>
                </a:lnTo>
                <a:lnTo>
                  <a:pt x="133858" y="574446"/>
                </a:lnTo>
                <a:lnTo>
                  <a:pt x="153212" y="567728"/>
                </a:lnTo>
                <a:lnTo>
                  <a:pt x="174193" y="563029"/>
                </a:lnTo>
                <a:lnTo>
                  <a:pt x="197878" y="561238"/>
                </a:lnTo>
                <a:lnTo>
                  <a:pt x="205905" y="561454"/>
                </a:lnTo>
                <a:lnTo>
                  <a:pt x="213537" y="562063"/>
                </a:lnTo>
                <a:lnTo>
                  <a:pt x="220853" y="563016"/>
                </a:lnTo>
                <a:lnTo>
                  <a:pt x="227952" y="564248"/>
                </a:lnTo>
                <a:lnTo>
                  <a:pt x="213182" y="576300"/>
                </a:lnTo>
                <a:lnTo>
                  <a:pt x="197891" y="587362"/>
                </a:lnTo>
                <a:lnTo>
                  <a:pt x="182130" y="597446"/>
                </a:lnTo>
                <a:lnTo>
                  <a:pt x="165938" y="606539"/>
                </a:lnTo>
                <a:lnTo>
                  <a:pt x="244944" y="606539"/>
                </a:lnTo>
                <a:lnTo>
                  <a:pt x="275120" y="579780"/>
                </a:lnTo>
                <a:lnTo>
                  <a:pt x="515531" y="341515"/>
                </a:lnTo>
                <a:lnTo>
                  <a:pt x="577354" y="341630"/>
                </a:lnTo>
                <a:lnTo>
                  <a:pt x="310032" y="606539"/>
                </a:lnTo>
                <a:lnTo>
                  <a:pt x="371297" y="606539"/>
                </a:lnTo>
                <a:lnTo>
                  <a:pt x="612025" y="367969"/>
                </a:lnTo>
                <a:lnTo>
                  <a:pt x="612025" y="298335"/>
                </a:lnTo>
                <a:lnTo>
                  <a:pt x="549287" y="298526"/>
                </a:lnTo>
                <a:lnTo>
                  <a:pt x="497890" y="298297"/>
                </a:lnTo>
                <a:lnTo>
                  <a:pt x="497484" y="298704"/>
                </a:lnTo>
                <a:lnTo>
                  <a:pt x="384619" y="299059"/>
                </a:lnTo>
                <a:lnTo>
                  <a:pt x="384683" y="254457"/>
                </a:lnTo>
                <a:lnTo>
                  <a:pt x="612025" y="254685"/>
                </a:lnTo>
                <a:lnTo>
                  <a:pt x="612025" y="211150"/>
                </a:lnTo>
                <a:lnTo>
                  <a:pt x="384733" y="211442"/>
                </a:lnTo>
                <a:lnTo>
                  <a:pt x="384784" y="169202"/>
                </a:lnTo>
                <a:lnTo>
                  <a:pt x="612025" y="168922"/>
                </a:lnTo>
                <a:lnTo>
                  <a:pt x="612025" y="125945"/>
                </a:lnTo>
                <a:lnTo>
                  <a:pt x="384848" y="126238"/>
                </a:lnTo>
                <a:lnTo>
                  <a:pt x="384898" y="82778"/>
                </a:lnTo>
                <a:lnTo>
                  <a:pt x="612025" y="82486"/>
                </a:lnTo>
                <a:lnTo>
                  <a:pt x="612025" y="39509"/>
                </a:lnTo>
                <a:close/>
              </a:path>
            </a:pathLst>
          </a:custGeom>
          <a:solidFill>
            <a:srgbClr val="1A3868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grpSp>
        <p:nvGrpSpPr>
          <p:cNvPr id="64" name="object 10">
            <a:extLst>
              <a:ext uri="{FF2B5EF4-FFF2-40B4-BE49-F238E27FC236}">
                <a16:creationId xmlns:a16="http://schemas.microsoft.com/office/drawing/2014/main" id="{4EABB155-40F5-404D-A60D-B3020C84A34B}"/>
              </a:ext>
            </a:extLst>
          </p:cNvPr>
          <p:cNvGrpSpPr/>
          <p:nvPr userDrawn="1"/>
        </p:nvGrpSpPr>
        <p:grpSpPr>
          <a:xfrm>
            <a:off x="3316109" y="4663093"/>
            <a:ext cx="807244" cy="273177"/>
            <a:chOff x="7369131" y="10330678"/>
            <a:chExt cx="1793875" cy="607060"/>
          </a:xfrm>
        </p:grpSpPr>
        <p:sp>
          <p:nvSpPr>
            <p:cNvPr id="65" name="object 11">
              <a:extLst>
                <a:ext uri="{FF2B5EF4-FFF2-40B4-BE49-F238E27FC236}">
                  <a16:creationId xmlns:a16="http://schemas.microsoft.com/office/drawing/2014/main" id="{5861D61E-D16D-47BC-B389-A35D1B3FF8D8}"/>
                </a:ext>
              </a:extLst>
            </p:cNvPr>
            <p:cNvSpPr/>
            <p:nvPr/>
          </p:nvSpPr>
          <p:spPr>
            <a:xfrm>
              <a:off x="8023327" y="10330681"/>
              <a:ext cx="527685" cy="607060"/>
            </a:xfrm>
            <a:custGeom>
              <a:avLst/>
              <a:gdLst/>
              <a:ahLst/>
              <a:cxnLst/>
              <a:rect l="l" t="t" r="r" b="b"/>
              <a:pathLst>
                <a:path w="527684" h="607059">
                  <a:moveTo>
                    <a:pt x="44564" y="12"/>
                  </a:moveTo>
                  <a:lnTo>
                    <a:pt x="774" y="12"/>
                  </a:lnTo>
                  <a:lnTo>
                    <a:pt x="0" y="606539"/>
                  </a:lnTo>
                  <a:lnTo>
                    <a:pt x="43802" y="606539"/>
                  </a:lnTo>
                  <a:lnTo>
                    <a:pt x="44564" y="12"/>
                  </a:lnTo>
                  <a:close/>
                </a:path>
                <a:path w="527684" h="607059">
                  <a:moveTo>
                    <a:pt x="132664" y="0"/>
                  </a:moveTo>
                  <a:lnTo>
                    <a:pt x="88874" y="0"/>
                  </a:lnTo>
                  <a:lnTo>
                    <a:pt x="88087" y="606539"/>
                  </a:lnTo>
                  <a:lnTo>
                    <a:pt x="131889" y="606539"/>
                  </a:lnTo>
                  <a:lnTo>
                    <a:pt x="132664" y="0"/>
                  </a:lnTo>
                  <a:close/>
                </a:path>
                <a:path w="527684" h="607059">
                  <a:moveTo>
                    <a:pt x="527596" y="306832"/>
                  </a:moveTo>
                  <a:lnTo>
                    <a:pt x="225171" y="606539"/>
                  </a:lnTo>
                  <a:lnTo>
                    <a:pt x="287032" y="606539"/>
                  </a:lnTo>
                  <a:lnTo>
                    <a:pt x="527596" y="368122"/>
                  </a:lnTo>
                  <a:lnTo>
                    <a:pt x="527596" y="306832"/>
                  </a:lnTo>
                  <a:close/>
                </a:path>
                <a:path w="527684" h="607059">
                  <a:moveTo>
                    <a:pt x="527596" y="0"/>
                  </a:moveTo>
                  <a:lnTo>
                    <a:pt x="520026" y="0"/>
                  </a:lnTo>
                  <a:lnTo>
                    <a:pt x="513676" y="22301"/>
                  </a:lnTo>
                  <a:lnTo>
                    <a:pt x="505726" y="44183"/>
                  </a:lnTo>
                  <a:lnTo>
                    <a:pt x="496163" y="65595"/>
                  </a:lnTo>
                  <a:lnTo>
                    <a:pt x="484962" y="86410"/>
                  </a:lnTo>
                  <a:lnTo>
                    <a:pt x="485076" y="0"/>
                  </a:lnTo>
                  <a:lnTo>
                    <a:pt x="441286" y="0"/>
                  </a:lnTo>
                  <a:lnTo>
                    <a:pt x="441109" y="145072"/>
                  </a:lnTo>
                  <a:lnTo>
                    <a:pt x="438340" y="148018"/>
                  </a:lnTo>
                  <a:lnTo>
                    <a:pt x="435851" y="151130"/>
                  </a:lnTo>
                  <a:lnTo>
                    <a:pt x="396748" y="189890"/>
                  </a:lnTo>
                  <a:lnTo>
                    <a:pt x="397002" y="0"/>
                  </a:lnTo>
                  <a:lnTo>
                    <a:pt x="353212" y="0"/>
                  </a:lnTo>
                  <a:lnTo>
                    <a:pt x="352907" y="233337"/>
                  </a:lnTo>
                  <a:lnTo>
                    <a:pt x="308546" y="277291"/>
                  </a:lnTo>
                  <a:lnTo>
                    <a:pt x="308902" y="0"/>
                  </a:lnTo>
                  <a:lnTo>
                    <a:pt x="265112" y="0"/>
                  </a:lnTo>
                  <a:lnTo>
                    <a:pt x="264718" y="320738"/>
                  </a:lnTo>
                  <a:lnTo>
                    <a:pt x="220281" y="364769"/>
                  </a:lnTo>
                  <a:lnTo>
                    <a:pt x="220751" y="0"/>
                  </a:lnTo>
                  <a:lnTo>
                    <a:pt x="176961" y="0"/>
                  </a:lnTo>
                  <a:lnTo>
                    <a:pt x="176187" y="606539"/>
                  </a:lnTo>
                  <a:lnTo>
                    <a:pt x="220002" y="606539"/>
                  </a:lnTo>
                  <a:lnTo>
                    <a:pt x="220103" y="549554"/>
                  </a:lnTo>
                  <a:lnTo>
                    <a:pt x="282016" y="488188"/>
                  </a:lnTo>
                  <a:lnTo>
                    <a:pt x="527596" y="244817"/>
                  </a:lnTo>
                  <a:lnTo>
                    <a:pt x="527596" y="179349"/>
                  </a:lnTo>
                  <a:lnTo>
                    <a:pt x="520306" y="188264"/>
                  </a:lnTo>
                  <a:lnTo>
                    <a:pt x="512737" y="197015"/>
                  </a:lnTo>
                  <a:lnTo>
                    <a:pt x="504888" y="205600"/>
                  </a:lnTo>
                  <a:lnTo>
                    <a:pt x="496735" y="214007"/>
                  </a:lnTo>
                  <a:lnTo>
                    <a:pt x="491553" y="219240"/>
                  </a:lnTo>
                  <a:lnTo>
                    <a:pt x="220167" y="488188"/>
                  </a:lnTo>
                  <a:lnTo>
                    <a:pt x="220218" y="426135"/>
                  </a:lnTo>
                  <a:lnTo>
                    <a:pt x="282143" y="364769"/>
                  </a:lnTo>
                  <a:lnTo>
                    <a:pt x="370408" y="277291"/>
                  </a:lnTo>
                  <a:lnTo>
                    <a:pt x="458609" y="189890"/>
                  </a:lnTo>
                  <a:lnTo>
                    <a:pt x="499160" y="144246"/>
                  </a:lnTo>
                  <a:lnTo>
                    <a:pt x="527596" y="100355"/>
                  </a:lnTo>
                  <a:lnTo>
                    <a:pt x="527596" y="86410"/>
                  </a:lnTo>
                  <a:lnTo>
                    <a:pt x="527596" y="0"/>
                  </a:lnTo>
                  <a:close/>
                </a:path>
              </a:pathLst>
            </a:custGeom>
            <a:solidFill>
              <a:srgbClr val="1A3868"/>
            </a:solidFill>
          </p:spPr>
          <p:txBody>
            <a:bodyPr wrap="square" lIns="0" tIns="0" rIns="0" bIns="0" rtlCol="0"/>
            <a:lstStyle/>
            <a:p>
              <a:endParaRPr sz="365"/>
            </a:p>
          </p:txBody>
        </p:sp>
        <p:pic>
          <p:nvPicPr>
            <p:cNvPr id="66" name="object 12">
              <a:extLst>
                <a:ext uri="{FF2B5EF4-FFF2-40B4-BE49-F238E27FC236}">
                  <a16:creationId xmlns:a16="http://schemas.microsoft.com/office/drawing/2014/main" id="{BCF9F59A-B8D9-48DF-8E3B-6723AAC9AA94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72924" y="10760799"/>
              <a:ext cx="178009" cy="176413"/>
            </a:xfrm>
            <a:prstGeom prst="rect">
              <a:avLst/>
            </a:prstGeom>
          </p:spPr>
        </p:pic>
        <p:sp>
          <p:nvSpPr>
            <p:cNvPr id="67" name="object 13">
              <a:extLst>
                <a:ext uri="{FF2B5EF4-FFF2-40B4-BE49-F238E27FC236}">
                  <a16:creationId xmlns:a16="http://schemas.microsoft.com/office/drawing/2014/main" id="{0B7F2C31-451B-43F8-A214-F4F206157908}"/>
                </a:ext>
              </a:extLst>
            </p:cNvPr>
            <p:cNvSpPr/>
            <p:nvPr/>
          </p:nvSpPr>
          <p:spPr>
            <a:xfrm>
              <a:off x="7369124" y="10330681"/>
              <a:ext cx="1793875" cy="607060"/>
            </a:xfrm>
            <a:custGeom>
              <a:avLst/>
              <a:gdLst/>
              <a:ahLst/>
              <a:cxnLst/>
              <a:rect l="l" t="t" r="r" b="b"/>
              <a:pathLst>
                <a:path w="1793875" h="607059">
                  <a:moveTo>
                    <a:pt x="569442" y="348881"/>
                  </a:moveTo>
                  <a:lnTo>
                    <a:pt x="218287" y="0"/>
                  </a:lnTo>
                  <a:lnTo>
                    <a:pt x="156438" y="0"/>
                  </a:lnTo>
                  <a:lnTo>
                    <a:pt x="569442" y="410349"/>
                  </a:lnTo>
                  <a:lnTo>
                    <a:pt x="569442" y="348881"/>
                  </a:lnTo>
                  <a:close/>
                </a:path>
                <a:path w="1793875" h="607059">
                  <a:moveTo>
                    <a:pt x="569442" y="225272"/>
                  </a:moveTo>
                  <a:lnTo>
                    <a:pt x="342722" y="0"/>
                  </a:lnTo>
                  <a:lnTo>
                    <a:pt x="280847" y="0"/>
                  </a:lnTo>
                  <a:lnTo>
                    <a:pt x="569442" y="286727"/>
                  </a:lnTo>
                  <a:lnTo>
                    <a:pt x="569442" y="225272"/>
                  </a:lnTo>
                  <a:close/>
                </a:path>
                <a:path w="1793875" h="607059">
                  <a:moveTo>
                    <a:pt x="569442" y="0"/>
                  </a:moveTo>
                  <a:lnTo>
                    <a:pt x="529704" y="0"/>
                  </a:lnTo>
                  <a:lnTo>
                    <a:pt x="569442" y="39484"/>
                  </a:lnTo>
                  <a:lnTo>
                    <a:pt x="569442" y="0"/>
                  </a:lnTo>
                  <a:close/>
                </a:path>
                <a:path w="1793875" h="607059">
                  <a:moveTo>
                    <a:pt x="569455" y="472503"/>
                  </a:moveTo>
                  <a:lnTo>
                    <a:pt x="369531" y="273875"/>
                  </a:lnTo>
                  <a:lnTo>
                    <a:pt x="281609" y="186524"/>
                  </a:lnTo>
                  <a:lnTo>
                    <a:pt x="193624" y="99098"/>
                  </a:lnTo>
                  <a:lnTo>
                    <a:pt x="105638" y="11671"/>
                  </a:lnTo>
                  <a:lnTo>
                    <a:pt x="93891" y="0"/>
                  </a:lnTo>
                  <a:lnTo>
                    <a:pt x="0" y="0"/>
                  </a:lnTo>
                  <a:lnTo>
                    <a:pt x="63" y="596049"/>
                  </a:lnTo>
                  <a:lnTo>
                    <a:pt x="520" y="596049"/>
                  </a:lnTo>
                  <a:lnTo>
                    <a:pt x="533" y="596696"/>
                  </a:lnTo>
                  <a:lnTo>
                    <a:pt x="660" y="597877"/>
                  </a:lnTo>
                  <a:lnTo>
                    <a:pt x="787" y="601408"/>
                  </a:lnTo>
                  <a:lnTo>
                    <a:pt x="1016" y="603961"/>
                  </a:lnTo>
                  <a:lnTo>
                    <a:pt x="1168" y="606539"/>
                  </a:lnTo>
                  <a:lnTo>
                    <a:pt x="44818" y="606539"/>
                  </a:lnTo>
                  <a:lnTo>
                    <a:pt x="44462" y="599567"/>
                  </a:lnTo>
                  <a:lnTo>
                    <a:pt x="44094" y="590448"/>
                  </a:lnTo>
                  <a:lnTo>
                    <a:pt x="43929" y="583971"/>
                  </a:lnTo>
                  <a:lnTo>
                    <a:pt x="43827" y="575995"/>
                  </a:lnTo>
                  <a:lnTo>
                    <a:pt x="43738" y="11671"/>
                  </a:lnTo>
                  <a:lnTo>
                    <a:pt x="87985" y="55600"/>
                  </a:lnTo>
                  <a:lnTo>
                    <a:pt x="88049" y="596049"/>
                  </a:lnTo>
                  <a:lnTo>
                    <a:pt x="88557" y="596049"/>
                  </a:lnTo>
                  <a:lnTo>
                    <a:pt x="88760" y="599998"/>
                  </a:lnTo>
                  <a:lnTo>
                    <a:pt x="89039" y="603046"/>
                  </a:lnTo>
                  <a:lnTo>
                    <a:pt x="89293" y="606539"/>
                  </a:lnTo>
                  <a:lnTo>
                    <a:pt x="133096" y="606539"/>
                  </a:lnTo>
                  <a:lnTo>
                    <a:pt x="132549" y="597877"/>
                  </a:lnTo>
                  <a:lnTo>
                    <a:pt x="132168" y="590448"/>
                  </a:lnTo>
                  <a:lnTo>
                    <a:pt x="131953" y="583971"/>
                  </a:lnTo>
                  <a:lnTo>
                    <a:pt x="131851" y="579945"/>
                  </a:lnTo>
                  <a:lnTo>
                    <a:pt x="131762" y="571944"/>
                  </a:lnTo>
                  <a:lnTo>
                    <a:pt x="131724" y="99098"/>
                  </a:lnTo>
                  <a:lnTo>
                    <a:pt x="175958" y="143090"/>
                  </a:lnTo>
                  <a:lnTo>
                    <a:pt x="176022" y="596049"/>
                  </a:lnTo>
                  <a:lnTo>
                    <a:pt x="176606" y="596049"/>
                  </a:lnTo>
                  <a:lnTo>
                    <a:pt x="176822" y="599998"/>
                  </a:lnTo>
                  <a:lnTo>
                    <a:pt x="177165" y="603961"/>
                  </a:lnTo>
                  <a:lnTo>
                    <a:pt x="177355" y="606539"/>
                  </a:lnTo>
                  <a:lnTo>
                    <a:pt x="221335" y="606539"/>
                  </a:lnTo>
                  <a:lnTo>
                    <a:pt x="220713" y="598500"/>
                  </a:lnTo>
                  <a:lnTo>
                    <a:pt x="220230" y="590448"/>
                  </a:lnTo>
                  <a:lnTo>
                    <a:pt x="219964" y="583971"/>
                  </a:lnTo>
                  <a:lnTo>
                    <a:pt x="219862" y="579945"/>
                  </a:lnTo>
                  <a:lnTo>
                    <a:pt x="219748" y="571944"/>
                  </a:lnTo>
                  <a:lnTo>
                    <a:pt x="219697" y="186524"/>
                  </a:lnTo>
                  <a:lnTo>
                    <a:pt x="263931" y="230428"/>
                  </a:lnTo>
                  <a:lnTo>
                    <a:pt x="264045" y="580669"/>
                  </a:lnTo>
                  <a:lnTo>
                    <a:pt x="264375" y="589343"/>
                  </a:lnTo>
                  <a:lnTo>
                    <a:pt x="264947" y="598500"/>
                  </a:lnTo>
                  <a:lnTo>
                    <a:pt x="265607" y="606539"/>
                  </a:lnTo>
                  <a:lnTo>
                    <a:pt x="331000" y="606539"/>
                  </a:lnTo>
                  <a:lnTo>
                    <a:pt x="308279" y="583971"/>
                  </a:lnTo>
                  <a:lnTo>
                    <a:pt x="308152" y="579945"/>
                  </a:lnTo>
                  <a:lnTo>
                    <a:pt x="307670" y="575995"/>
                  </a:lnTo>
                  <a:lnTo>
                    <a:pt x="307670" y="521208"/>
                  </a:lnTo>
                  <a:lnTo>
                    <a:pt x="393560" y="606539"/>
                  </a:lnTo>
                  <a:lnTo>
                    <a:pt x="455422" y="606539"/>
                  </a:lnTo>
                  <a:lnTo>
                    <a:pt x="369519" y="521208"/>
                  </a:lnTo>
                  <a:lnTo>
                    <a:pt x="307670" y="459752"/>
                  </a:lnTo>
                  <a:lnTo>
                    <a:pt x="307670" y="397586"/>
                  </a:lnTo>
                  <a:lnTo>
                    <a:pt x="517994" y="606539"/>
                  </a:lnTo>
                  <a:lnTo>
                    <a:pt x="569455" y="606539"/>
                  </a:lnTo>
                  <a:lnTo>
                    <a:pt x="569455" y="596214"/>
                  </a:lnTo>
                  <a:lnTo>
                    <a:pt x="369506" y="397586"/>
                  </a:lnTo>
                  <a:lnTo>
                    <a:pt x="307670" y="336156"/>
                  </a:lnTo>
                  <a:lnTo>
                    <a:pt x="307670" y="273875"/>
                  </a:lnTo>
                  <a:lnTo>
                    <a:pt x="569455" y="533958"/>
                  </a:lnTo>
                  <a:lnTo>
                    <a:pt x="569455" y="472503"/>
                  </a:lnTo>
                  <a:close/>
                </a:path>
                <a:path w="1793875" h="607059">
                  <a:moveTo>
                    <a:pt x="569455" y="101663"/>
                  </a:moveTo>
                  <a:lnTo>
                    <a:pt x="467144" y="0"/>
                  </a:lnTo>
                  <a:lnTo>
                    <a:pt x="405282" y="0"/>
                  </a:lnTo>
                  <a:lnTo>
                    <a:pt x="569455" y="163118"/>
                  </a:lnTo>
                  <a:lnTo>
                    <a:pt x="569455" y="101663"/>
                  </a:lnTo>
                  <a:close/>
                </a:path>
                <a:path w="1793875" h="607059">
                  <a:moveTo>
                    <a:pt x="610679" y="0"/>
                  </a:moveTo>
                  <a:lnTo>
                    <a:pt x="569785" y="0"/>
                  </a:lnTo>
                  <a:lnTo>
                    <a:pt x="569785" y="606539"/>
                  </a:lnTo>
                  <a:lnTo>
                    <a:pt x="609917" y="606539"/>
                  </a:lnTo>
                  <a:lnTo>
                    <a:pt x="610679" y="0"/>
                  </a:lnTo>
                  <a:close/>
                </a:path>
                <a:path w="1793875" h="607059">
                  <a:moveTo>
                    <a:pt x="1793824" y="0"/>
                  </a:moveTo>
                  <a:lnTo>
                    <a:pt x="1755241" y="0"/>
                  </a:lnTo>
                  <a:lnTo>
                    <a:pt x="1743925" y="6642"/>
                  </a:lnTo>
                  <a:lnTo>
                    <a:pt x="1709597" y="34010"/>
                  </a:lnTo>
                  <a:lnTo>
                    <a:pt x="1675371" y="79349"/>
                  </a:lnTo>
                  <a:lnTo>
                    <a:pt x="1648091" y="141249"/>
                  </a:lnTo>
                  <a:lnTo>
                    <a:pt x="1639100" y="159740"/>
                  </a:lnTo>
                  <a:lnTo>
                    <a:pt x="1611871" y="195999"/>
                  </a:lnTo>
                  <a:lnTo>
                    <a:pt x="1574850" y="224396"/>
                  </a:lnTo>
                  <a:lnTo>
                    <a:pt x="1522514" y="249605"/>
                  </a:lnTo>
                  <a:lnTo>
                    <a:pt x="1507604" y="256959"/>
                  </a:lnTo>
                  <a:lnTo>
                    <a:pt x="1441538" y="303352"/>
                  </a:lnTo>
                  <a:lnTo>
                    <a:pt x="1404874" y="343001"/>
                  </a:lnTo>
                  <a:lnTo>
                    <a:pt x="1400797" y="349034"/>
                  </a:lnTo>
                  <a:lnTo>
                    <a:pt x="1400797" y="292481"/>
                  </a:lnTo>
                  <a:lnTo>
                    <a:pt x="1432890" y="250634"/>
                  </a:lnTo>
                  <a:lnTo>
                    <a:pt x="1492364" y="219938"/>
                  </a:lnTo>
                  <a:lnTo>
                    <a:pt x="1513840" y="210223"/>
                  </a:lnTo>
                  <a:lnTo>
                    <a:pt x="1535772" y="198996"/>
                  </a:lnTo>
                  <a:lnTo>
                    <a:pt x="1580692" y="165011"/>
                  </a:lnTo>
                  <a:lnTo>
                    <a:pt x="1614932" y="119659"/>
                  </a:lnTo>
                  <a:lnTo>
                    <a:pt x="1642211" y="57785"/>
                  </a:lnTo>
                  <a:lnTo>
                    <a:pt x="1651190" y="39281"/>
                  </a:lnTo>
                  <a:lnTo>
                    <a:pt x="1662785" y="21082"/>
                  </a:lnTo>
                  <a:lnTo>
                    <a:pt x="1679524" y="1968"/>
                  </a:lnTo>
                  <a:lnTo>
                    <a:pt x="1681734" y="0"/>
                  </a:lnTo>
                  <a:lnTo>
                    <a:pt x="1624241" y="0"/>
                  </a:lnTo>
                  <a:lnTo>
                    <a:pt x="1614385" y="15697"/>
                  </a:lnTo>
                  <a:lnTo>
                    <a:pt x="1606372" y="31115"/>
                  </a:lnTo>
                  <a:lnTo>
                    <a:pt x="1599666" y="46151"/>
                  </a:lnTo>
                  <a:lnTo>
                    <a:pt x="1585988" y="79552"/>
                  </a:lnTo>
                  <a:lnTo>
                    <a:pt x="1576997" y="98044"/>
                  </a:lnTo>
                  <a:lnTo>
                    <a:pt x="1549768" y="134289"/>
                  </a:lnTo>
                  <a:lnTo>
                    <a:pt x="1512976" y="162090"/>
                  </a:lnTo>
                  <a:lnTo>
                    <a:pt x="1456867" y="187998"/>
                  </a:lnTo>
                  <a:lnTo>
                    <a:pt x="1438414" y="197065"/>
                  </a:lnTo>
                  <a:lnTo>
                    <a:pt x="1419720" y="208165"/>
                  </a:lnTo>
                  <a:lnTo>
                    <a:pt x="1400797" y="222237"/>
                  </a:lnTo>
                  <a:lnTo>
                    <a:pt x="1400797" y="174879"/>
                  </a:lnTo>
                  <a:lnTo>
                    <a:pt x="1406347" y="168833"/>
                  </a:lnTo>
                  <a:lnTo>
                    <a:pt x="1411198" y="164934"/>
                  </a:lnTo>
                  <a:lnTo>
                    <a:pt x="1418082" y="161455"/>
                  </a:lnTo>
                  <a:lnTo>
                    <a:pt x="1450809" y="147993"/>
                  </a:lnTo>
                  <a:lnTo>
                    <a:pt x="1472933" y="137274"/>
                  </a:lnTo>
                  <a:lnTo>
                    <a:pt x="1518602" y="103301"/>
                  </a:lnTo>
                  <a:lnTo>
                    <a:pt x="1552829" y="57975"/>
                  </a:lnTo>
                  <a:lnTo>
                    <a:pt x="1578444" y="0"/>
                  </a:lnTo>
                  <a:lnTo>
                    <a:pt x="1531251" y="0"/>
                  </a:lnTo>
                  <a:lnTo>
                    <a:pt x="1523555" y="18618"/>
                  </a:lnTo>
                  <a:lnTo>
                    <a:pt x="1514627" y="36842"/>
                  </a:lnTo>
                  <a:lnTo>
                    <a:pt x="1487678" y="72580"/>
                  </a:lnTo>
                  <a:lnTo>
                    <a:pt x="1451190" y="99644"/>
                  </a:lnTo>
                  <a:lnTo>
                    <a:pt x="1400797" y="121424"/>
                  </a:lnTo>
                  <a:lnTo>
                    <a:pt x="1400797" y="80848"/>
                  </a:lnTo>
                  <a:lnTo>
                    <a:pt x="1414373" y="73723"/>
                  </a:lnTo>
                  <a:lnTo>
                    <a:pt x="1428216" y="65074"/>
                  </a:lnTo>
                  <a:lnTo>
                    <a:pt x="1466303" y="31178"/>
                  </a:lnTo>
                  <a:lnTo>
                    <a:pt x="1488592" y="0"/>
                  </a:lnTo>
                  <a:lnTo>
                    <a:pt x="1435493" y="0"/>
                  </a:lnTo>
                  <a:lnTo>
                    <a:pt x="1429219" y="7277"/>
                  </a:lnTo>
                  <a:lnTo>
                    <a:pt x="1419694" y="16433"/>
                  </a:lnTo>
                  <a:lnTo>
                    <a:pt x="1413814" y="21399"/>
                  </a:lnTo>
                  <a:lnTo>
                    <a:pt x="1407896" y="25895"/>
                  </a:lnTo>
                  <a:lnTo>
                    <a:pt x="1401940" y="30035"/>
                  </a:lnTo>
                  <a:lnTo>
                    <a:pt x="1403324" y="14922"/>
                  </a:lnTo>
                  <a:lnTo>
                    <a:pt x="1405382" y="0"/>
                  </a:lnTo>
                  <a:lnTo>
                    <a:pt x="1360843" y="0"/>
                  </a:lnTo>
                  <a:lnTo>
                    <a:pt x="1359230" y="12890"/>
                  </a:lnTo>
                  <a:lnTo>
                    <a:pt x="1358036" y="25908"/>
                  </a:lnTo>
                  <a:lnTo>
                    <a:pt x="1357312" y="39052"/>
                  </a:lnTo>
                  <a:lnTo>
                    <a:pt x="1357058" y="52311"/>
                  </a:lnTo>
                  <a:lnTo>
                    <a:pt x="1357058" y="392633"/>
                  </a:lnTo>
                  <a:lnTo>
                    <a:pt x="1312837" y="436308"/>
                  </a:lnTo>
                  <a:lnTo>
                    <a:pt x="1312862" y="50927"/>
                  </a:lnTo>
                  <a:lnTo>
                    <a:pt x="1314869" y="12585"/>
                  </a:lnTo>
                  <a:lnTo>
                    <a:pt x="1316304" y="0"/>
                  </a:lnTo>
                  <a:lnTo>
                    <a:pt x="1272133" y="0"/>
                  </a:lnTo>
                  <a:lnTo>
                    <a:pt x="1270825" y="12941"/>
                  </a:lnTo>
                  <a:lnTo>
                    <a:pt x="1269873" y="25971"/>
                  </a:lnTo>
                  <a:lnTo>
                    <a:pt x="1269276" y="39090"/>
                  </a:lnTo>
                  <a:lnTo>
                    <a:pt x="1269085" y="52311"/>
                  </a:lnTo>
                  <a:lnTo>
                    <a:pt x="1269085" y="479323"/>
                  </a:lnTo>
                  <a:lnTo>
                    <a:pt x="1224838" y="523354"/>
                  </a:lnTo>
                  <a:lnTo>
                    <a:pt x="1224889" y="50901"/>
                  </a:lnTo>
                  <a:lnTo>
                    <a:pt x="1226477" y="12611"/>
                  </a:lnTo>
                  <a:lnTo>
                    <a:pt x="1227645" y="0"/>
                  </a:lnTo>
                  <a:lnTo>
                    <a:pt x="1183703" y="0"/>
                  </a:lnTo>
                  <a:lnTo>
                    <a:pt x="1182077" y="20916"/>
                  </a:lnTo>
                  <a:lnTo>
                    <a:pt x="1181798" y="26619"/>
                  </a:lnTo>
                  <a:lnTo>
                    <a:pt x="1181798" y="606539"/>
                  </a:lnTo>
                  <a:lnTo>
                    <a:pt x="1204201" y="606539"/>
                  </a:lnTo>
                  <a:lnTo>
                    <a:pt x="1363916" y="447217"/>
                  </a:lnTo>
                  <a:lnTo>
                    <a:pt x="1400797" y="411022"/>
                  </a:lnTo>
                  <a:lnTo>
                    <a:pt x="1400797" y="410438"/>
                  </a:lnTo>
                  <a:lnTo>
                    <a:pt x="1481150" y="330301"/>
                  </a:lnTo>
                  <a:lnTo>
                    <a:pt x="1513255" y="362204"/>
                  </a:lnTo>
                  <a:lnTo>
                    <a:pt x="1266202" y="606539"/>
                  </a:lnTo>
                  <a:lnTo>
                    <a:pt x="1329258" y="606539"/>
                  </a:lnTo>
                  <a:lnTo>
                    <a:pt x="1544218" y="392963"/>
                  </a:lnTo>
                  <a:lnTo>
                    <a:pt x="1574609" y="423176"/>
                  </a:lnTo>
                  <a:lnTo>
                    <a:pt x="1390040" y="606539"/>
                  </a:lnTo>
                  <a:lnTo>
                    <a:pt x="1451889" y="606539"/>
                  </a:lnTo>
                  <a:lnTo>
                    <a:pt x="1605534" y="453885"/>
                  </a:lnTo>
                  <a:lnTo>
                    <a:pt x="1636826" y="484962"/>
                  </a:lnTo>
                  <a:lnTo>
                    <a:pt x="1514449" y="606539"/>
                  </a:lnTo>
                  <a:lnTo>
                    <a:pt x="1576324" y="606539"/>
                  </a:lnTo>
                  <a:lnTo>
                    <a:pt x="1667751" y="515696"/>
                  </a:lnTo>
                  <a:lnTo>
                    <a:pt x="1699031" y="546773"/>
                  </a:lnTo>
                  <a:lnTo>
                    <a:pt x="1638884" y="606539"/>
                  </a:lnTo>
                  <a:lnTo>
                    <a:pt x="1793824" y="606539"/>
                  </a:lnTo>
                  <a:lnTo>
                    <a:pt x="1793824" y="579513"/>
                  </a:lnTo>
                  <a:lnTo>
                    <a:pt x="1515110" y="302615"/>
                  </a:lnTo>
                  <a:lnTo>
                    <a:pt x="1524965" y="297014"/>
                  </a:lnTo>
                  <a:lnTo>
                    <a:pt x="1534883" y="291922"/>
                  </a:lnTo>
                  <a:lnTo>
                    <a:pt x="1556753" y="281813"/>
                  </a:lnTo>
                  <a:lnTo>
                    <a:pt x="1793824" y="517347"/>
                  </a:lnTo>
                  <a:lnTo>
                    <a:pt x="1793824" y="455891"/>
                  </a:lnTo>
                  <a:lnTo>
                    <a:pt x="1597990" y="261315"/>
                  </a:lnTo>
                  <a:lnTo>
                    <a:pt x="1606867" y="255803"/>
                  </a:lnTo>
                  <a:lnTo>
                    <a:pt x="1615833" y="249618"/>
                  </a:lnTo>
                  <a:lnTo>
                    <a:pt x="1624876" y="242684"/>
                  </a:lnTo>
                  <a:lnTo>
                    <a:pt x="1633982" y="234924"/>
                  </a:lnTo>
                  <a:lnTo>
                    <a:pt x="1793824" y="393725"/>
                  </a:lnTo>
                  <a:lnTo>
                    <a:pt x="1793824" y="332270"/>
                  </a:lnTo>
                  <a:lnTo>
                    <a:pt x="1663395" y="202704"/>
                  </a:lnTo>
                  <a:lnTo>
                    <a:pt x="1670265" y="192646"/>
                  </a:lnTo>
                  <a:lnTo>
                    <a:pt x="1676247" y="182676"/>
                  </a:lnTo>
                  <a:lnTo>
                    <a:pt x="1681480" y="172808"/>
                  </a:lnTo>
                  <a:lnTo>
                    <a:pt x="1686115" y="163093"/>
                  </a:lnTo>
                  <a:lnTo>
                    <a:pt x="1793824" y="270116"/>
                  </a:lnTo>
                  <a:lnTo>
                    <a:pt x="1793824" y="208661"/>
                  </a:lnTo>
                  <a:lnTo>
                    <a:pt x="1704238" y="119646"/>
                  </a:lnTo>
                  <a:lnTo>
                    <a:pt x="1708848" y="109639"/>
                  </a:lnTo>
                  <a:lnTo>
                    <a:pt x="1714042" y="99720"/>
                  </a:lnTo>
                  <a:lnTo>
                    <a:pt x="1720037" y="89890"/>
                  </a:lnTo>
                  <a:lnTo>
                    <a:pt x="1727009" y="80124"/>
                  </a:lnTo>
                  <a:lnTo>
                    <a:pt x="1793824" y="146507"/>
                  </a:lnTo>
                  <a:lnTo>
                    <a:pt x="1793824" y="85051"/>
                  </a:lnTo>
                  <a:lnTo>
                    <a:pt x="1758162" y="49606"/>
                  </a:lnTo>
                  <a:lnTo>
                    <a:pt x="1766989" y="43599"/>
                  </a:lnTo>
                  <a:lnTo>
                    <a:pt x="1775866" y="38366"/>
                  </a:lnTo>
                  <a:lnTo>
                    <a:pt x="1784807" y="33769"/>
                  </a:lnTo>
                  <a:lnTo>
                    <a:pt x="1793824" y="29616"/>
                  </a:lnTo>
                  <a:lnTo>
                    <a:pt x="1793824" y="0"/>
                  </a:lnTo>
                  <a:close/>
                </a:path>
              </a:pathLst>
            </a:custGeom>
            <a:solidFill>
              <a:srgbClr val="1A3868"/>
            </a:solidFill>
          </p:spPr>
          <p:txBody>
            <a:bodyPr wrap="square" lIns="0" tIns="0" rIns="0" bIns="0" rtlCol="0"/>
            <a:lstStyle/>
            <a:p>
              <a:endParaRPr sz="365"/>
            </a:p>
          </p:txBody>
        </p:sp>
      </p:grpSp>
      <p:sp>
        <p:nvSpPr>
          <p:cNvPr id="68" name="object 14">
            <a:extLst>
              <a:ext uri="{FF2B5EF4-FFF2-40B4-BE49-F238E27FC236}">
                <a16:creationId xmlns:a16="http://schemas.microsoft.com/office/drawing/2014/main" id="{4E832C23-499B-4FAC-B7F4-E04E7FF13A0D}"/>
              </a:ext>
            </a:extLst>
          </p:cNvPr>
          <p:cNvSpPr/>
          <p:nvPr userDrawn="1"/>
        </p:nvSpPr>
        <p:spPr>
          <a:xfrm>
            <a:off x="4136311" y="4663094"/>
            <a:ext cx="275463" cy="273177"/>
          </a:xfrm>
          <a:custGeom>
            <a:avLst/>
            <a:gdLst/>
            <a:ahLst/>
            <a:cxnLst/>
            <a:rect l="l" t="t" r="r" b="b"/>
            <a:pathLst>
              <a:path w="612140" h="607059">
                <a:moveTo>
                  <a:pt x="612013" y="551446"/>
                </a:moveTo>
                <a:lnTo>
                  <a:pt x="556425" y="606526"/>
                </a:lnTo>
                <a:lnTo>
                  <a:pt x="612013" y="606526"/>
                </a:lnTo>
                <a:lnTo>
                  <a:pt x="612013" y="551446"/>
                </a:lnTo>
                <a:close/>
              </a:path>
              <a:path w="612140" h="607059">
                <a:moveTo>
                  <a:pt x="612013" y="429374"/>
                </a:moveTo>
                <a:lnTo>
                  <a:pt x="433247" y="606539"/>
                </a:lnTo>
                <a:lnTo>
                  <a:pt x="494487" y="606539"/>
                </a:lnTo>
                <a:lnTo>
                  <a:pt x="612013" y="490054"/>
                </a:lnTo>
                <a:lnTo>
                  <a:pt x="612013" y="429374"/>
                </a:lnTo>
                <a:close/>
              </a:path>
              <a:path w="612140" h="607059">
                <a:moveTo>
                  <a:pt x="612013" y="39509"/>
                </a:moveTo>
                <a:lnTo>
                  <a:pt x="384937" y="39801"/>
                </a:lnTo>
                <a:lnTo>
                  <a:pt x="384987" y="0"/>
                </a:lnTo>
                <a:lnTo>
                  <a:pt x="341655" y="0"/>
                </a:lnTo>
                <a:lnTo>
                  <a:pt x="341274" y="294906"/>
                </a:lnTo>
                <a:lnTo>
                  <a:pt x="330428" y="291973"/>
                </a:lnTo>
                <a:lnTo>
                  <a:pt x="319887" y="288645"/>
                </a:lnTo>
                <a:lnTo>
                  <a:pt x="297421" y="280555"/>
                </a:lnTo>
                <a:lnTo>
                  <a:pt x="297776" y="0"/>
                </a:lnTo>
                <a:lnTo>
                  <a:pt x="254419" y="0"/>
                </a:lnTo>
                <a:lnTo>
                  <a:pt x="254088" y="266306"/>
                </a:lnTo>
                <a:lnTo>
                  <a:pt x="243967" y="263994"/>
                </a:lnTo>
                <a:lnTo>
                  <a:pt x="233324" y="262102"/>
                </a:lnTo>
                <a:lnTo>
                  <a:pt x="222097" y="260692"/>
                </a:lnTo>
                <a:lnTo>
                  <a:pt x="210235" y="259803"/>
                </a:lnTo>
                <a:lnTo>
                  <a:pt x="210566" y="0"/>
                </a:lnTo>
                <a:lnTo>
                  <a:pt x="167195" y="0"/>
                </a:lnTo>
                <a:lnTo>
                  <a:pt x="166878" y="261950"/>
                </a:lnTo>
                <a:lnTo>
                  <a:pt x="154965" y="264236"/>
                </a:lnTo>
                <a:lnTo>
                  <a:pt x="143738" y="267055"/>
                </a:lnTo>
                <a:lnTo>
                  <a:pt x="133096" y="270319"/>
                </a:lnTo>
                <a:lnTo>
                  <a:pt x="122999" y="273900"/>
                </a:lnTo>
                <a:lnTo>
                  <a:pt x="123342" y="0"/>
                </a:lnTo>
                <a:lnTo>
                  <a:pt x="79984" y="0"/>
                </a:lnTo>
                <a:lnTo>
                  <a:pt x="79603" y="291769"/>
                </a:lnTo>
                <a:lnTo>
                  <a:pt x="69303" y="295579"/>
                </a:lnTo>
                <a:lnTo>
                  <a:pt x="58661" y="298907"/>
                </a:lnTo>
                <a:lnTo>
                  <a:pt x="47523" y="301637"/>
                </a:lnTo>
                <a:lnTo>
                  <a:pt x="35737" y="303631"/>
                </a:lnTo>
                <a:lnTo>
                  <a:pt x="36118" y="0"/>
                </a:lnTo>
                <a:lnTo>
                  <a:pt x="0" y="0"/>
                </a:lnTo>
                <a:lnTo>
                  <a:pt x="0" y="347446"/>
                </a:lnTo>
                <a:lnTo>
                  <a:pt x="10045" y="348018"/>
                </a:lnTo>
                <a:lnTo>
                  <a:pt x="71361" y="340004"/>
                </a:lnTo>
                <a:lnTo>
                  <a:pt x="134175" y="315595"/>
                </a:lnTo>
                <a:lnTo>
                  <a:pt x="153543" y="308876"/>
                </a:lnTo>
                <a:lnTo>
                  <a:pt x="174523" y="304190"/>
                </a:lnTo>
                <a:lnTo>
                  <a:pt x="198208" y="302399"/>
                </a:lnTo>
                <a:lnTo>
                  <a:pt x="222554" y="303974"/>
                </a:lnTo>
                <a:lnTo>
                  <a:pt x="244182" y="308203"/>
                </a:lnTo>
                <a:lnTo>
                  <a:pt x="264185" y="314274"/>
                </a:lnTo>
                <a:lnTo>
                  <a:pt x="298653" y="326872"/>
                </a:lnTo>
                <a:lnTo>
                  <a:pt x="314286" y="332066"/>
                </a:lnTo>
                <a:lnTo>
                  <a:pt x="330898" y="336677"/>
                </a:lnTo>
                <a:lnTo>
                  <a:pt x="348894" y="340423"/>
                </a:lnTo>
                <a:lnTo>
                  <a:pt x="393306" y="345414"/>
                </a:lnTo>
                <a:lnTo>
                  <a:pt x="426364" y="345325"/>
                </a:lnTo>
                <a:lnTo>
                  <a:pt x="446989" y="343090"/>
                </a:lnTo>
                <a:lnTo>
                  <a:pt x="454101" y="341693"/>
                </a:lnTo>
                <a:lnTo>
                  <a:pt x="414147" y="381292"/>
                </a:lnTo>
                <a:lnTo>
                  <a:pt x="384136" y="387553"/>
                </a:lnTo>
                <a:lnTo>
                  <a:pt x="362115" y="388315"/>
                </a:lnTo>
                <a:lnTo>
                  <a:pt x="337273" y="382371"/>
                </a:lnTo>
                <a:lnTo>
                  <a:pt x="298805" y="368541"/>
                </a:lnTo>
                <a:lnTo>
                  <a:pt x="276898" y="360451"/>
                </a:lnTo>
                <a:lnTo>
                  <a:pt x="253606" y="353098"/>
                </a:lnTo>
                <a:lnTo>
                  <a:pt x="227749" y="347751"/>
                </a:lnTo>
                <a:lnTo>
                  <a:pt x="198145" y="345719"/>
                </a:lnTo>
                <a:lnTo>
                  <a:pt x="168236" y="347954"/>
                </a:lnTo>
                <a:lnTo>
                  <a:pt x="142151" y="353707"/>
                </a:lnTo>
                <a:lnTo>
                  <a:pt x="119062" y="361607"/>
                </a:lnTo>
                <a:lnTo>
                  <a:pt x="79336" y="378117"/>
                </a:lnTo>
                <a:lnTo>
                  <a:pt x="59982" y="384822"/>
                </a:lnTo>
                <a:lnTo>
                  <a:pt x="39001" y="389521"/>
                </a:lnTo>
                <a:lnTo>
                  <a:pt x="15328" y="391312"/>
                </a:lnTo>
                <a:lnTo>
                  <a:pt x="9944" y="391312"/>
                </a:lnTo>
                <a:lnTo>
                  <a:pt x="0" y="390525"/>
                </a:lnTo>
                <a:lnTo>
                  <a:pt x="0" y="433717"/>
                </a:lnTo>
                <a:lnTo>
                  <a:pt x="9982" y="434276"/>
                </a:lnTo>
                <a:lnTo>
                  <a:pt x="15252" y="434276"/>
                </a:lnTo>
                <a:lnTo>
                  <a:pt x="45161" y="432028"/>
                </a:lnTo>
                <a:lnTo>
                  <a:pt x="71247" y="426288"/>
                </a:lnTo>
                <a:lnTo>
                  <a:pt x="94348" y="418388"/>
                </a:lnTo>
                <a:lnTo>
                  <a:pt x="134073" y="401891"/>
                </a:lnTo>
                <a:lnTo>
                  <a:pt x="153428" y="395173"/>
                </a:lnTo>
                <a:lnTo>
                  <a:pt x="174421" y="390474"/>
                </a:lnTo>
                <a:lnTo>
                  <a:pt x="198094" y="388683"/>
                </a:lnTo>
                <a:lnTo>
                  <a:pt x="222084" y="390321"/>
                </a:lnTo>
                <a:lnTo>
                  <a:pt x="243497" y="394741"/>
                </a:lnTo>
                <a:lnTo>
                  <a:pt x="263359" y="401091"/>
                </a:lnTo>
                <a:lnTo>
                  <a:pt x="301091" y="415544"/>
                </a:lnTo>
                <a:lnTo>
                  <a:pt x="320408" y="421995"/>
                </a:lnTo>
                <a:lnTo>
                  <a:pt x="341337" y="427189"/>
                </a:lnTo>
                <a:lnTo>
                  <a:pt x="364528" y="430466"/>
                </a:lnTo>
                <a:lnTo>
                  <a:pt x="331063" y="463638"/>
                </a:lnTo>
                <a:lnTo>
                  <a:pt x="322922" y="464019"/>
                </a:lnTo>
                <a:lnTo>
                  <a:pt x="316750" y="463384"/>
                </a:lnTo>
                <a:lnTo>
                  <a:pt x="309473" y="461035"/>
                </a:lnTo>
                <a:lnTo>
                  <a:pt x="277063" y="447751"/>
                </a:lnTo>
                <a:lnTo>
                  <a:pt x="254000" y="439902"/>
                </a:lnTo>
                <a:lnTo>
                  <a:pt x="227939" y="434200"/>
                </a:lnTo>
                <a:lnTo>
                  <a:pt x="198031" y="432015"/>
                </a:lnTo>
                <a:lnTo>
                  <a:pt x="168122" y="434251"/>
                </a:lnTo>
                <a:lnTo>
                  <a:pt x="142036" y="440004"/>
                </a:lnTo>
                <a:lnTo>
                  <a:pt x="118948" y="447890"/>
                </a:lnTo>
                <a:lnTo>
                  <a:pt x="79222" y="464400"/>
                </a:lnTo>
                <a:lnTo>
                  <a:pt x="59867" y="471119"/>
                </a:lnTo>
                <a:lnTo>
                  <a:pt x="38887" y="475805"/>
                </a:lnTo>
                <a:lnTo>
                  <a:pt x="15214" y="477596"/>
                </a:lnTo>
                <a:lnTo>
                  <a:pt x="9880" y="477596"/>
                </a:lnTo>
                <a:lnTo>
                  <a:pt x="0" y="476821"/>
                </a:lnTo>
                <a:lnTo>
                  <a:pt x="0" y="520001"/>
                </a:lnTo>
                <a:lnTo>
                  <a:pt x="9906" y="520560"/>
                </a:lnTo>
                <a:lnTo>
                  <a:pt x="15138" y="520560"/>
                </a:lnTo>
                <a:lnTo>
                  <a:pt x="45059" y="518312"/>
                </a:lnTo>
                <a:lnTo>
                  <a:pt x="71145" y="512559"/>
                </a:lnTo>
                <a:lnTo>
                  <a:pt x="94246" y="504672"/>
                </a:lnTo>
                <a:lnTo>
                  <a:pt x="133959" y="488162"/>
                </a:lnTo>
                <a:lnTo>
                  <a:pt x="153314" y="481444"/>
                </a:lnTo>
                <a:lnTo>
                  <a:pt x="174307" y="476745"/>
                </a:lnTo>
                <a:lnTo>
                  <a:pt x="197980" y="474967"/>
                </a:lnTo>
                <a:lnTo>
                  <a:pt x="221665" y="476694"/>
                </a:lnTo>
                <a:lnTo>
                  <a:pt x="242633" y="481342"/>
                </a:lnTo>
                <a:lnTo>
                  <a:pt x="261975" y="487997"/>
                </a:lnTo>
                <a:lnTo>
                  <a:pt x="293306" y="501053"/>
                </a:lnTo>
                <a:lnTo>
                  <a:pt x="264642" y="529450"/>
                </a:lnTo>
                <a:lnTo>
                  <a:pt x="250101" y="525030"/>
                </a:lnTo>
                <a:lnTo>
                  <a:pt x="234302" y="521474"/>
                </a:lnTo>
                <a:lnTo>
                  <a:pt x="216992" y="519112"/>
                </a:lnTo>
                <a:lnTo>
                  <a:pt x="197916" y="518274"/>
                </a:lnTo>
                <a:lnTo>
                  <a:pt x="168008" y="520522"/>
                </a:lnTo>
                <a:lnTo>
                  <a:pt x="141922" y="526275"/>
                </a:lnTo>
                <a:lnTo>
                  <a:pt x="118833" y="534174"/>
                </a:lnTo>
                <a:lnTo>
                  <a:pt x="79108" y="550684"/>
                </a:lnTo>
                <a:lnTo>
                  <a:pt x="59753" y="557403"/>
                </a:lnTo>
                <a:lnTo>
                  <a:pt x="38773" y="562102"/>
                </a:lnTo>
                <a:lnTo>
                  <a:pt x="15113" y="563880"/>
                </a:lnTo>
                <a:lnTo>
                  <a:pt x="9804" y="563892"/>
                </a:lnTo>
                <a:lnTo>
                  <a:pt x="0" y="563118"/>
                </a:lnTo>
                <a:lnTo>
                  <a:pt x="0" y="606298"/>
                </a:lnTo>
                <a:lnTo>
                  <a:pt x="6464" y="606539"/>
                </a:lnTo>
                <a:lnTo>
                  <a:pt x="23050" y="606539"/>
                </a:lnTo>
                <a:lnTo>
                  <a:pt x="50165" y="603592"/>
                </a:lnTo>
                <a:lnTo>
                  <a:pt x="74104" y="597852"/>
                </a:lnTo>
                <a:lnTo>
                  <a:pt x="95516" y="590384"/>
                </a:lnTo>
                <a:lnTo>
                  <a:pt x="133858" y="574446"/>
                </a:lnTo>
                <a:lnTo>
                  <a:pt x="153212" y="567728"/>
                </a:lnTo>
                <a:lnTo>
                  <a:pt x="174193" y="563029"/>
                </a:lnTo>
                <a:lnTo>
                  <a:pt x="197878" y="561238"/>
                </a:lnTo>
                <a:lnTo>
                  <a:pt x="205905" y="561454"/>
                </a:lnTo>
                <a:lnTo>
                  <a:pt x="213537" y="562063"/>
                </a:lnTo>
                <a:lnTo>
                  <a:pt x="220853" y="563016"/>
                </a:lnTo>
                <a:lnTo>
                  <a:pt x="227939" y="564248"/>
                </a:lnTo>
                <a:lnTo>
                  <a:pt x="213169" y="576300"/>
                </a:lnTo>
                <a:lnTo>
                  <a:pt x="197891" y="587362"/>
                </a:lnTo>
                <a:lnTo>
                  <a:pt x="182130" y="597446"/>
                </a:lnTo>
                <a:lnTo>
                  <a:pt x="165925" y="606539"/>
                </a:lnTo>
                <a:lnTo>
                  <a:pt x="244944" y="606539"/>
                </a:lnTo>
                <a:lnTo>
                  <a:pt x="275107" y="579780"/>
                </a:lnTo>
                <a:lnTo>
                  <a:pt x="515531" y="341515"/>
                </a:lnTo>
                <a:lnTo>
                  <a:pt x="577354" y="341630"/>
                </a:lnTo>
                <a:lnTo>
                  <a:pt x="310032" y="606539"/>
                </a:lnTo>
                <a:lnTo>
                  <a:pt x="371297" y="606539"/>
                </a:lnTo>
                <a:lnTo>
                  <a:pt x="612013" y="367969"/>
                </a:lnTo>
                <a:lnTo>
                  <a:pt x="612013" y="298335"/>
                </a:lnTo>
                <a:lnTo>
                  <a:pt x="549275" y="298526"/>
                </a:lnTo>
                <a:lnTo>
                  <a:pt x="497890" y="298297"/>
                </a:lnTo>
                <a:lnTo>
                  <a:pt x="497484" y="298704"/>
                </a:lnTo>
                <a:lnTo>
                  <a:pt x="384606" y="299059"/>
                </a:lnTo>
                <a:lnTo>
                  <a:pt x="384670" y="254457"/>
                </a:lnTo>
                <a:lnTo>
                  <a:pt x="612013" y="254685"/>
                </a:lnTo>
                <a:lnTo>
                  <a:pt x="612013" y="211150"/>
                </a:lnTo>
                <a:lnTo>
                  <a:pt x="384721" y="211442"/>
                </a:lnTo>
                <a:lnTo>
                  <a:pt x="384771" y="169202"/>
                </a:lnTo>
                <a:lnTo>
                  <a:pt x="612013" y="168922"/>
                </a:lnTo>
                <a:lnTo>
                  <a:pt x="612013" y="125945"/>
                </a:lnTo>
                <a:lnTo>
                  <a:pt x="384835" y="126238"/>
                </a:lnTo>
                <a:lnTo>
                  <a:pt x="384886" y="82778"/>
                </a:lnTo>
                <a:lnTo>
                  <a:pt x="612013" y="82486"/>
                </a:lnTo>
                <a:lnTo>
                  <a:pt x="612013" y="39509"/>
                </a:lnTo>
                <a:close/>
              </a:path>
            </a:pathLst>
          </a:custGeom>
          <a:solidFill>
            <a:srgbClr val="1A3868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sp>
        <p:nvSpPr>
          <p:cNvPr id="69" name="object 15">
            <a:extLst>
              <a:ext uri="{FF2B5EF4-FFF2-40B4-BE49-F238E27FC236}">
                <a16:creationId xmlns:a16="http://schemas.microsoft.com/office/drawing/2014/main" id="{86AD2EBB-ACEF-493D-BAB3-0204F11584C2}"/>
              </a:ext>
            </a:extLst>
          </p:cNvPr>
          <p:cNvSpPr/>
          <p:nvPr userDrawn="1"/>
        </p:nvSpPr>
        <p:spPr>
          <a:xfrm>
            <a:off x="4430879" y="4663094"/>
            <a:ext cx="314611" cy="273177"/>
          </a:xfrm>
          <a:custGeom>
            <a:avLst/>
            <a:gdLst/>
            <a:ahLst/>
            <a:cxnLst/>
            <a:rect l="l" t="t" r="r" b="b"/>
            <a:pathLst>
              <a:path w="699134" h="607059">
                <a:moveTo>
                  <a:pt x="569442" y="472503"/>
                </a:moveTo>
                <a:lnTo>
                  <a:pt x="369531" y="273875"/>
                </a:lnTo>
                <a:lnTo>
                  <a:pt x="281609" y="186524"/>
                </a:lnTo>
                <a:lnTo>
                  <a:pt x="193611" y="99098"/>
                </a:lnTo>
                <a:lnTo>
                  <a:pt x="105625" y="11671"/>
                </a:lnTo>
                <a:lnTo>
                  <a:pt x="93878" y="0"/>
                </a:lnTo>
                <a:lnTo>
                  <a:pt x="0" y="0"/>
                </a:lnTo>
                <a:lnTo>
                  <a:pt x="63" y="596049"/>
                </a:lnTo>
                <a:lnTo>
                  <a:pt x="508" y="596049"/>
                </a:lnTo>
                <a:lnTo>
                  <a:pt x="533" y="596696"/>
                </a:lnTo>
                <a:lnTo>
                  <a:pt x="647" y="597877"/>
                </a:lnTo>
                <a:lnTo>
                  <a:pt x="787" y="601408"/>
                </a:lnTo>
                <a:lnTo>
                  <a:pt x="1016" y="603961"/>
                </a:lnTo>
                <a:lnTo>
                  <a:pt x="1168" y="606539"/>
                </a:lnTo>
                <a:lnTo>
                  <a:pt x="44818" y="606539"/>
                </a:lnTo>
                <a:lnTo>
                  <a:pt x="44450" y="599567"/>
                </a:lnTo>
                <a:lnTo>
                  <a:pt x="44094" y="590448"/>
                </a:lnTo>
                <a:lnTo>
                  <a:pt x="43929" y="583971"/>
                </a:lnTo>
                <a:lnTo>
                  <a:pt x="43815" y="575995"/>
                </a:lnTo>
                <a:lnTo>
                  <a:pt x="43738" y="11671"/>
                </a:lnTo>
                <a:lnTo>
                  <a:pt x="87972" y="55600"/>
                </a:lnTo>
                <a:lnTo>
                  <a:pt x="88023" y="596049"/>
                </a:lnTo>
                <a:lnTo>
                  <a:pt x="88557" y="596049"/>
                </a:lnTo>
                <a:lnTo>
                  <a:pt x="88760" y="599998"/>
                </a:lnTo>
                <a:lnTo>
                  <a:pt x="89039" y="603046"/>
                </a:lnTo>
                <a:lnTo>
                  <a:pt x="89281" y="606539"/>
                </a:lnTo>
                <a:lnTo>
                  <a:pt x="133083" y="606539"/>
                </a:lnTo>
                <a:lnTo>
                  <a:pt x="132537" y="597877"/>
                </a:lnTo>
                <a:lnTo>
                  <a:pt x="132168" y="590448"/>
                </a:lnTo>
                <a:lnTo>
                  <a:pt x="131940" y="583971"/>
                </a:lnTo>
                <a:lnTo>
                  <a:pt x="131851" y="579945"/>
                </a:lnTo>
                <a:lnTo>
                  <a:pt x="131749" y="571944"/>
                </a:lnTo>
                <a:lnTo>
                  <a:pt x="131711" y="99098"/>
                </a:lnTo>
                <a:lnTo>
                  <a:pt x="175958" y="143090"/>
                </a:lnTo>
                <a:lnTo>
                  <a:pt x="176022" y="596049"/>
                </a:lnTo>
                <a:lnTo>
                  <a:pt x="176593" y="596049"/>
                </a:lnTo>
                <a:lnTo>
                  <a:pt x="176809" y="599998"/>
                </a:lnTo>
                <a:lnTo>
                  <a:pt x="177152" y="603961"/>
                </a:lnTo>
                <a:lnTo>
                  <a:pt x="177355" y="606539"/>
                </a:lnTo>
                <a:lnTo>
                  <a:pt x="221322" y="606539"/>
                </a:lnTo>
                <a:lnTo>
                  <a:pt x="220713" y="598500"/>
                </a:lnTo>
                <a:lnTo>
                  <a:pt x="220218" y="590448"/>
                </a:lnTo>
                <a:lnTo>
                  <a:pt x="219964" y="583971"/>
                </a:lnTo>
                <a:lnTo>
                  <a:pt x="219849" y="579945"/>
                </a:lnTo>
                <a:lnTo>
                  <a:pt x="219735" y="571944"/>
                </a:lnTo>
                <a:lnTo>
                  <a:pt x="219697" y="186524"/>
                </a:lnTo>
                <a:lnTo>
                  <a:pt x="263918" y="230428"/>
                </a:lnTo>
                <a:lnTo>
                  <a:pt x="264033" y="580669"/>
                </a:lnTo>
                <a:lnTo>
                  <a:pt x="264363" y="589343"/>
                </a:lnTo>
                <a:lnTo>
                  <a:pt x="264934" y="598500"/>
                </a:lnTo>
                <a:lnTo>
                  <a:pt x="265607" y="606539"/>
                </a:lnTo>
                <a:lnTo>
                  <a:pt x="331000" y="606539"/>
                </a:lnTo>
                <a:lnTo>
                  <a:pt x="308279" y="583971"/>
                </a:lnTo>
                <a:lnTo>
                  <a:pt x="308140" y="579945"/>
                </a:lnTo>
                <a:lnTo>
                  <a:pt x="307657" y="575995"/>
                </a:lnTo>
                <a:lnTo>
                  <a:pt x="307657" y="521208"/>
                </a:lnTo>
                <a:lnTo>
                  <a:pt x="393560" y="606539"/>
                </a:lnTo>
                <a:lnTo>
                  <a:pt x="455409" y="606539"/>
                </a:lnTo>
                <a:lnTo>
                  <a:pt x="369519" y="521208"/>
                </a:lnTo>
                <a:lnTo>
                  <a:pt x="307657" y="459752"/>
                </a:lnTo>
                <a:lnTo>
                  <a:pt x="307657" y="397586"/>
                </a:lnTo>
                <a:lnTo>
                  <a:pt x="517994" y="606539"/>
                </a:lnTo>
                <a:lnTo>
                  <a:pt x="569442" y="606539"/>
                </a:lnTo>
                <a:lnTo>
                  <a:pt x="569442" y="596214"/>
                </a:lnTo>
                <a:lnTo>
                  <a:pt x="369506" y="397586"/>
                </a:lnTo>
                <a:lnTo>
                  <a:pt x="307657" y="336156"/>
                </a:lnTo>
                <a:lnTo>
                  <a:pt x="307657" y="273875"/>
                </a:lnTo>
                <a:lnTo>
                  <a:pt x="569442" y="533958"/>
                </a:lnTo>
                <a:lnTo>
                  <a:pt x="569442" y="472503"/>
                </a:lnTo>
                <a:close/>
              </a:path>
              <a:path w="699134" h="607059">
                <a:moveTo>
                  <a:pt x="569442" y="348881"/>
                </a:moveTo>
                <a:lnTo>
                  <a:pt x="218287" y="0"/>
                </a:lnTo>
                <a:lnTo>
                  <a:pt x="156425" y="0"/>
                </a:lnTo>
                <a:lnTo>
                  <a:pt x="569442" y="410349"/>
                </a:lnTo>
                <a:lnTo>
                  <a:pt x="569442" y="348881"/>
                </a:lnTo>
                <a:close/>
              </a:path>
              <a:path w="699134" h="607059">
                <a:moveTo>
                  <a:pt x="569442" y="225272"/>
                </a:moveTo>
                <a:lnTo>
                  <a:pt x="342722" y="0"/>
                </a:lnTo>
                <a:lnTo>
                  <a:pt x="280847" y="0"/>
                </a:lnTo>
                <a:lnTo>
                  <a:pt x="569442" y="286727"/>
                </a:lnTo>
                <a:lnTo>
                  <a:pt x="569442" y="225272"/>
                </a:lnTo>
                <a:close/>
              </a:path>
              <a:path w="699134" h="607059">
                <a:moveTo>
                  <a:pt x="569442" y="0"/>
                </a:moveTo>
                <a:lnTo>
                  <a:pt x="529704" y="0"/>
                </a:lnTo>
                <a:lnTo>
                  <a:pt x="569442" y="39484"/>
                </a:lnTo>
                <a:lnTo>
                  <a:pt x="569442" y="0"/>
                </a:lnTo>
                <a:close/>
              </a:path>
              <a:path w="699134" h="607059">
                <a:moveTo>
                  <a:pt x="569455" y="101663"/>
                </a:moveTo>
                <a:lnTo>
                  <a:pt x="467131" y="0"/>
                </a:lnTo>
                <a:lnTo>
                  <a:pt x="405269" y="0"/>
                </a:lnTo>
                <a:lnTo>
                  <a:pt x="569455" y="163118"/>
                </a:lnTo>
                <a:lnTo>
                  <a:pt x="569455" y="101663"/>
                </a:lnTo>
                <a:close/>
              </a:path>
              <a:path w="699134" h="607059">
                <a:moveTo>
                  <a:pt x="610679" y="0"/>
                </a:moveTo>
                <a:lnTo>
                  <a:pt x="569772" y="0"/>
                </a:lnTo>
                <a:lnTo>
                  <a:pt x="569772" y="606539"/>
                </a:lnTo>
                <a:lnTo>
                  <a:pt x="609904" y="606539"/>
                </a:lnTo>
                <a:lnTo>
                  <a:pt x="610679" y="0"/>
                </a:lnTo>
                <a:close/>
              </a:path>
              <a:path w="699134" h="607059">
                <a:moveTo>
                  <a:pt x="698766" y="12"/>
                </a:moveTo>
                <a:lnTo>
                  <a:pt x="654977" y="12"/>
                </a:lnTo>
                <a:lnTo>
                  <a:pt x="654189" y="606539"/>
                </a:lnTo>
                <a:lnTo>
                  <a:pt x="697992" y="606539"/>
                </a:lnTo>
                <a:lnTo>
                  <a:pt x="698766" y="12"/>
                </a:lnTo>
                <a:close/>
              </a:path>
            </a:pathLst>
          </a:custGeom>
          <a:solidFill>
            <a:srgbClr val="1A3868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sp>
        <p:nvSpPr>
          <p:cNvPr id="70" name="object 16">
            <a:extLst>
              <a:ext uri="{FF2B5EF4-FFF2-40B4-BE49-F238E27FC236}">
                <a16:creationId xmlns:a16="http://schemas.microsoft.com/office/drawing/2014/main" id="{C13587E7-663F-4718-A3B4-3CA1FFDC06B6}"/>
              </a:ext>
            </a:extLst>
          </p:cNvPr>
          <p:cNvSpPr/>
          <p:nvPr userDrawn="1"/>
        </p:nvSpPr>
        <p:spPr>
          <a:xfrm>
            <a:off x="4763058" y="4663094"/>
            <a:ext cx="275463" cy="273177"/>
          </a:xfrm>
          <a:custGeom>
            <a:avLst/>
            <a:gdLst/>
            <a:ahLst/>
            <a:cxnLst/>
            <a:rect l="l" t="t" r="r" b="b"/>
            <a:pathLst>
              <a:path w="612140" h="607059">
                <a:moveTo>
                  <a:pt x="612013" y="551446"/>
                </a:moveTo>
                <a:lnTo>
                  <a:pt x="556425" y="606526"/>
                </a:lnTo>
                <a:lnTo>
                  <a:pt x="612013" y="606526"/>
                </a:lnTo>
                <a:lnTo>
                  <a:pt x="612013" y="551446"/>
                </a:lnTo>
                <a:close/>
              </a:path>
              <a:path w="612140" h="607059">
                <a:moveTo>
                  <a:pt x="612013" y="429374"/>
                </a:moveTo>
                <a:lnTo>
                  <a:pt x="433247" y="606539"/>
                </a:lnTo>
                <a:lnTo>
                  <a:pt x="494487" y="606539"/>
                </a:lnTo>
                <a:lnTo>
                  <a:pt x="612013" y="490054"/>
                </a:lnTo>
                <a:lnTo>
                  <a:pt x="612013" y="429374"/>
                </a:lnTo>
                <a:close/>
              </a:path>
              <a:path w="612140" h="607059">
                <a:moveTo>
                  <a:pt x="612013" y="39509"/>
                </a:moveTo>
                <a:lnTo>
                  <a:pt x="384937" y="39801"/>
                </a:lnTo>
                <a:lnTo>
                  <a:pt x="384987" y="0"/>
                </a:lnTo>
                <a:lnTo>
                  <a:pt x="341655" y="0"/>
                </a:lnTo>
                <a:lnTo>
                  <a:pt x="341274" y="294906"/>
                </a:lnTo>
                <a:lnTo>
                  <a:pt x="330428" y="291973"/>
                </a:lnTo>
                <a:lnTo>
                  <a:pt x="319874" y="288645"/>
                </a:lnTo>
                <a:lnTo>
                  <a:pt x="297421" y="280555"/>
                </a:lnTo>
                <a:lnTo>
                  <a:pt x="297776" y="0"/>
                </a:lnTo>
                <a:lnTo>
                  <a:pt x="254419" y="0"/>
                </a:lnTo>
                <a:lnTo>
                  <a:pt x="254088" y="266306"/>
                </a:lnTo>
                <a:lnTo>
                  <a:pt x="243967" y="263994"/>
                </a:lnTo>
                <a:lnTo>
                  <a:pt x="233324" y="262102"/>
                </a:lnTo>
                <a:lnTo>
                  <a:pt x="222097" y="260692"/>
                </a:lnTo>
                <a:lnTo>
                  <a:pt x="210235" y="259803"/>
                </a:lnTo>
                <a:lnTo>
                  <a:pt x="210566" y="0"/>
                </a:lnTo>
                <a:lnTo>
                  <a:pt x="167195" y="0"/>
                </a:lnTo>
                <a:lnTo>
                  <a:pt x="166878" y="261950"/>
                </a:lnTo>
                <a:lnTo>
                  <a:pt x="154965" y="264236"/>
                </a:lnTo>
                <a:lnTo>
                  <a:pt x="143738" y="267055"/>
                </a:lnTo>
                <a:lnTo>
                  <a:pt x="133096" y="270319"/>
                </a:lnTo>
                <a:lnTo>
                  <a:pt x="122999" y="273900"/>
                </a:lnTo>
                <a:lnTo>
                  <a:pt x="123342" y="0"/>
                </a:lnTo>
                <a:lnTo>
                  <a:pt x="79984" y="0"/>
                </a:lnTo>
                <a:lnTo>
                  <a:pt x="79603" y="291769"/>
                </a:lnTo>
                <a:lnTo>
                  <a:pt x="69303" y="295579"/>
                </a:lnTo>
                <a:lnTo>
                  <a:pt x="58661" y="298907"/>
                </a:lnTo>
                <a:lnTo>
                  <a:pt x="47523" y="301637"/>
                </a:lnTo>
                <a:lnTo>
                  <a:pt x="35750" y="303631"/>
                </a:lnTo>
                <a:lnTo>
                  <a:pt x="36118" y="0"/>
                </a:lnTo>
                <a:lnTo>
                  <a:pt x="0" y="0"/>
                </a:lnTo>
                <a:lnTo>
                  <a:pt x="0" y="347446"/>
                </a:lnTo>
                <a:lnTo>
                  <a:pt x="10045" y="348018"/>
                </a:lnTo>
                <a:lnTo>
                  <a:pt x="71361" y="340004"/>
                </a:lnTo>
                <a:lnTo>
                  <a:pt x="134175" y="315595"/>
                </a:lnTo>
                <a:lnTo>
                  <a:pt x="153543" y="308876"/>
                </a:lnTo>
                <a:lnTo>
                  <a:pt x="174523" y="304190"/>
                </a:lnTo>
                <a:lnTo>
                  <a:pt x="198208" y="302399"/>
                </a:lnTo>
                <a:lnTo>
                  <a:pt x="222554" y="303974"/>
                </a:lnTo>
                <a:lnTo>
                  <a:pt x="244182" y="308203"/>
                </a:lnTo>
                <a:lnTo>
                  <a:pt x="264185" y="314274"/>
                </a:lnTo>
                <a:lnTo>
                  <a:pt x="298653" y="326872"/>
                </a:lnTo>
                <a:lnTo>
                  <a:pt x="314286" y="332066"/>
                </a:lnTo>
                <a:lnTo>
                  <a:pt x="330898" y="336677"/>
                </a:lnTo>
                <a:lnTo>
                  <a:pt x="348894" y="340423"/>
                </a:lnTo>
                <a:lnTo>
                  <a:pt x="393306" y="345414"/>
                </a:lnTo>
                <a:lnTo>
                  <a:pt x="426364" y="345325"/>
                </a:lnTo>
                <a:lnTo>
                  <a:pt x="446989" y="343090"/>
                </a:lnTo>
                <a:lnTo>
                  <a:pt x="454101" y="341693"/>
                </a:lnTo>
                <a:lnTo>
                  <a:pt x="414147" y="381292"/>
                </a:lnTo>
                <a:lnTo>
                  <a:pt x="384136" y="387553"/>
                </a:lnTo>
                <a:lnTo>
                  <a:pt x="362115" y="388315"/>
                </a:lnTo>
                <a:lnTo>
                  <a:pt x="337273" y="382371"/>
                </a:lnTo>
                <a:lnTo>
                  <a:pt x="298792" y="368541"/>
                </a:lnTo>
                <a:lnTo>
                  <a:pt x="276898" y="360451"/>
                </a:lnTo>
                <a:lnTo>
                  <a:pt x="253606" y="353098"/>
                </a:lnTo>
                <a:lnTo>
                  <a:pt x="227749" y="347751"/>
                </a:lnTo>
                <a:lnTo>
                  <a:pt x="198145" y="345719"/>
                </a:lnTo>
                <a:lnTo>
                  <a:pt x="168236" y="347954"/>
                </a:lnTo>
                <a:lnTo>
                  <a:pt x="142151" y="353707"/>
                </a:lnTo>
                <a:lnTo>
                  <a:pt x="119062" y="361607"/>
                </a:lnTo>
                <a:lnTo>
                  <a:pt x="79336" y="378117"/>
                </a:lnTo>
                <a:lnTo>
                  <a:pt x="59982" y="384822"/>
                </a:lnTo>
                <a:lnTo>
                  <a:pt x="39001" y="389521"/>
                </a:lnTo>
                <a:lnTo>
                  <a:pt x="15328" y="391312"/>
                </a:lnTo>
                <a:lnTo>
                  <a:pt x="9944" y="391312"/>
                </a:lnTo>
                <a:lnTo>
                  <a:pt x="0" y="390525"/>
                </a:lnTo>
                <a:lnTo>
                  <a:pt x="0" y="433717"/>
                </a:lnTo>
                <a:lnTo>
                  <a:pt x="9982" y="434276"/>
                </a:lnTo>
                <a:lnTo>
                  <a:pt x="15252" y="434276"/>
                </a:lnTo>
                <a:lnTo>
                  <a:pt x="45161" y="432028"/>
                </a:lnTo>
                <a:lnTo>
                  <a:pt x="71259" y="426288"/>
                </a:lnTo>
                <a:lnTo>
                  <a:pt x="94348" y="418388"/>
                </a:lnTo>
                <a:lnTo>
                  <a:pt x="134073" y="401891"/>
                </a:lnTo>
                <a:lnTo>
                  <a:pt x="153428" y="395173"/>
                </a:lnTo>
                <a:lnTo>
                  <a:pt x="174409" y="390474"/>
                </a:lnTo>
                <a:lnTo>
                  <a:pt x="198094" y="388683"/>
                </a:lnTo>
                <a:lnTo>
                  <a:pt x="222084" y="390321"/>
                </a:lnTo>
                <a:lnTo>
                  <a:pt x="243497" y="394741"/>
                </a:lnTo>
                <a:lnTo>
                  <a:pt x="263359" y="401091"/>
                </a:lnTo>
                <a:lnTo>
                  <a:pt x="301091" y="415544"/>
                </a:lnTo>
                <a:lnTo>
                  <a:pt x="320408" y="421995"/>
                </a:lnTo>
                <a:lnTo>
                  <a:pt x="341337" y="427189"/>
                </a:lnTo>
                <a:lnTo>
                  <a:pt x="364540" y="430466"/>
                </a:lnTo>
                <a:lnTo>
                  <a:pt x="331063" y="463638"/>
                </a:lnTo>
                <a:lnTo>
                  <a:pt x="322922" y="464019"/>
                </a:lnTo>
                <a:lnTo>
                  <a:pt x="316763" y="463384"/>
                </a:lnTo>
                <a:lnTo>
                  <a:pt x="309473" y="461035"/>
                </a:lnTo>
                <a:lnTo>
                  <a:pt x="277063" y="447751"/>
                </a:lnTo>
                <a:lnTo>
                  <a:pt x="254000" y="439902"/>
                </a:lnTo>
                <a:lnTo>
                  <a:pt x="227939" y="434200"/>
                </a:lnTo>
                <a:lnTo>
                  <a:pt x="198031" y="432015"/>
                </a:lnTo>
                <a:lnTo>
                  <a:pt x="168122" y="434251"/>
                </a:lnTo>
                <a:lnTo>
                  <a:pt x="142036" y="440004"/>
                </a:lnTo>
                <a:lnTo>
                  <a:pt x="118948" y="447890"/>
                </a:lnTo>
                <a:lnTo>
                  <a:pt x="79222" y="464400"/>
                </a:lnTo>
                <a:lnTo>
                  <a:pt x="59867" y="471119"/>
                </a:lnTo>
                <a:lnTo>
                  <a:pt x="38887" y="475805"/>
                </a:lnTo>
                <a:lnTo>
                  <a:pt x="15214" y="477596"/>
                </a:lnTo>
                <a:lnTo>
                  <a:pt x="9880" y="477596"/>
                </a:lnTo>
                <a:lnTo>
                  <a:pt x="0" y="476821"/>
                </a:lnTo>
                <a:lnTo>
                  <a:pt x="0" y="520001"/>
                </a:lnTo>
                <a:lnTo>
                  <a:pt x="9906" y="520560"/>
                </a:lnTo>
                <a:lnTo>
                  <a:pt x="15138" y="520560"/>
                </a:lnTo>
                <a:lnTo>
                  <a:pt x="45059" y="518312"/>
                </a:lnTo>
                <a:lnTo>
                  <a:pt x="71145" y="512559"/>
                </a:lnTo>
                <a:lnTo>
                  <a:pt x="94234" y="504672"/>
                </a:lnTo>
                <a:lnTo>
                  <a:pt x="133959" y="488162"/>
                </a:lnTo>
                <a:lnTo>
                  <a:pt x="153314" y="481444"/>
                </a:lnTo>
                <a:lnTo>
                  <a:pt x="174307" y="476745"/>
                </a:lnTo>
                <a:lnTo>
                  <a:pt x="197980" y="474967"/>
                </a:lnTo>
                <a:lnTo>
                  <a:pt x="221665" y="476694"/>
                </a:lnTo>
                <a:lnTo>
                  <a:pt x="242633" y="481342"/>
                </a:lnTo>
                <a:lnTo>
                  <a:pt x="261975" y="487997"/>
                </a:lnTo>
                <a:lnTo>
                  <a:pt x="293306" y="501053"/>
                </a:lnTo>
                <a:lnTo>
                  <a:pt x="264642" y="529450"/>
                </a:lnTo>
                <a:lnTo>
                  <a:pt x="250101" y="525030"/>
                </a:lnTo>
                <a:lnTo>
                  <a:pt x="234302" y="521474"/>
                </a:lnTo>
                <a:lnTo>
                  <a:pt x="216992" y="519112"/>
                </a:lnTo>
                <a:lnTo>
                  <a:pt x="197916" y="518274"/>
                </a:lnTo>
                <a:lnTo>
                  <a:pt x="168008" y="520522"/>
                </a:lnTo>
                <a:lnTo>
                  <a:pt x="141922" y="526275"/>
                </a:lnTo>
                <a:lnTo>
                  <a:pt x="118833" y="534174"/>
                </a:lnTo>
                <a:lnTo>
                  <a:pt x="79108" y="550684"/>
                </a:lnTo>
                <a:lnTo>
                  <a:pt x="59753" y="557403"/>
                </a:lnTo>
                <a:lnTo>
                  <a:pt x="38773" y="562102"/>
                </a:lnTo>
                <a:lnTo>
                  <a:pt x="15100" y="563880"/>
                </a:lnTo>
                <a:lnTo>
                  <a:pt x="9804" y="563892"/>
                </a:lnTo>
                <a:lnTo>
                  <a:pt x="0" y="563118"/>
                </a:lnTo>
                <a:lnTo>
                  <a:pt x="0" y="606298"/>
                </a:lnTo>
                <a:lnTo>
                  <a:pt x="6464" y="606539"/>
                </a:lnTo>
                <a:lnTo>
                  <a:pt x="23050" y="606539"/>
                </a:lnTo>
                <a:lnTo>
                  <a:pt x="50165" y="603592"/>
                </a:lnTo>
                <a:lnTo>
                  <a:pt x="74104" y="597852"/>
                </a:lnTo>
                <a:lnTo>
                  <a:pt x="95516" y="590384"/>
                </a:lnTo>
                <a:lnTo>
                  <a:pt x="133858" y="574446"/>
                </a:lnTo>
                <a:lnTo>
                  <a:pt x="153212" y="567728"/>
                </a:lnTo>
                <a:lnTo>
                  <a:pt x="174193" y="563029"/>
                </a:lnTo>
                <a:lnTo>
                  <a:pt x="197866" y="561238"/>
                </a:lnTo>
                <a:lnTo>
                  <a:pt x="205905" y="561454"/>
                </a:lnTo>
                <a:lnTo>
                  <a:pt x="213537" y="562063"/>
                </a:lnTo>
                <a:lnTo>
                  <a:pt x="220853" y="563016"/>
                </a:lnTo>
                <a:lnTo>
                  <a:pt x="227939" y="564248"/>
                </a:lnTo>
                <a:lnTo>
                  <a:pt x="213169" y="576300"/>
                </a:lnTo>
                <a:lnTo>
                  <a:pt x="197891" y="587362"/>
                </a:lnTo>
                <a:lnTo>
                  <a:pt x="182130" y="597446"/>
                </a:lnTo>
                <a:lnTo>
                  <a:pt x="165925" y="606539"/>
                </a:lnTo>
                <a:lnTo>
                  <a:pt x="244944" y="606539"/>
                </a:lnTo>
                <a:lnTo>
                  <a:pt x="275107" y="579780"/>
                </a:lnTo>
                <a:lnTo>
                  <a:pt x="515531" y="341515"/>
                </a:lnTo>
                <a:lnTo>
                  <a:pt x="577354" y="341630"/>
                </a:lnTo>
                <a:lnTo>
                  <a:pt x="310032" y="606539"/>
                </a:lnTo>
                <a:lnTo>
                  <a:pt x="371297" y="606539"/>
                </a:lnTo>
                <a:lnTo>
                  <a:pt x="612013" y="367969"/>
                </a:lnTo>
                <a:lnTo>
                  <a:pt x="612013" y="298335"/>
                </a:lnTo>
                <a:lnTo>
                  <a:pt x="549275" y="298526"/>
                </a:lnTo>
                <a:lnTo>
                  <a:pt x="497890" y="298297"/>
                </a:lnTo>
                <a:lnTo>
                  <a:pt x="497471" y="298704"/>
                </a:lnTo>
                <a:lnTo>
                  <a:pt x="384619" y="299059"/>
                </a:lnTo>
                <a:lnTo>
                  <a:pt x="384683" y="254457"/>
                </a:lnTo>
                <a:lnTo>
                  <a:pt x="612013" y="254685"/>
                </a:lnTo>
                <a:lnTo>
                  <a:pt x="612013" y="211150"/>
                </a:lnTo>
                <a:lnTo>
                  <a:pt x="384721" y="211442"/>
                </a:lnTo>
                <a:lnTo>
                  <a:pt x="384771" y="169202"/>
                </a:lnTo>
                <a:lnTo>
                  <a:pt x="612013" y="168922"/>
                </a:lnTo>
                <a:lnTo>
                  <a:pt x="612013" y="125945"/>
                </a:lnTo>
                <a:lnTo>
                  <a:pt x="384835" y="126238"/>
                </a:lnTo>
                <a:lnTo>
                  <a:pt x="384886" y="82778"/>
                </a:lnTo>
                <a:lnTo>
                  <a:pt x="612013" y="82486"/>
                </a:lnTo>
                <a:lnTo>
                  <a:pt x="612013" y="39509"/>
                </a:lnTo>
                <a:close/>
              </a:path>
            </a:pathLst>
          </a:custGeom>
          <a:solidFill>
            <a:srgbClr val="1A3868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grpSp>
        <p:nvGrpSpPr>
          <p:cNvPr id="71" name="object 17">
            <a:extLst>
              <a:ext uri="{FF2B5EF4-FFF2-40B4-BE49-F238E27FC236}">
                <a16:creationId xmlns:a16="http://schemas.microsoft.com/office/drawing/2014/main" id="{A25F92A9-D56F-4297-B6DC-AE6643B1DED0}"/>
              </a:ext>
            </a:extLst>
          </p:cNvPr>
          <p:cNvGrpSpPr/>
          <p:nvPr userDrawn="1"/>
        </p:nvGrpSpPr>
        <p:grpSpPr>
          <a:xfrm>
            <a:off x="5057627" y="4663093"/>
            <a:ext cx="807244" cy="273177"/>
            <a:chOff x="11239170" y="10330678"/>
            <a:chExt cx="1793875" cy="607060"/>
          </a:xfrm>
        </p:grpSpPr>
        <p:sp>
          <p:nvSpPr>
            <p:cNvPr id="72" name="object 18">
              <a:extLst>
                <a:ext uri="{FF2B5EF4-FFF2-40B4-BE49-F238E27FC236}">
                  <a16:creationId xmlns:a16="http://schemas.microsoft.com/office/drawing/2014/main" id="{0881AAA3-C5F0-4AC9-97CB-BAC8E0EC4833}"/>
                </a:ext>
              </a:extLst>
            </p:cNvPr>
            <p:cNvSpPr/>
            <p:nvPr/>
          </p:nvSpPr>
          <p:spPr>
            <a:xfrm>
              <a:off x="11893359" y="10330681"/>
              <a:ext cx="527685" cy="607060"/>
            </a:xfrm>
            <a:custGeom>
              <a:avLst/>
              <a:gdLst/>
              <a:ahLst/>
              <a:cxnLst/>
              <a:rect l="l" t="t" r="r" b="b"/>
              <a:pathLst>
                <a:path w="527684" h="607059">
                  <a:moveTo>
                    <a:pt x="44577" y="12"/>
                  </a:moveTo>
                  <a:lnTo>
                    <a:pt x="787" y="12"/>
                  </a:lnTo>
                  <a:lnTo>
                    <a:pt x="0" y="606539"/>
                  </a:lnTo>
                  <a:lnTo>
                    <a:pt x="43802" y="606539"/>
                  </a:lnTo>
                  <a:lnTo>
                    <a:pt x="44577" y="12"/>
                  </a:lnTo>
                  <a:close/>
                </a:path>
                <a:path w="527684" h="607059">
                  <a:moveTo>
                    <a:pt x="132664" y="0"/>
                  </a:moveTo>
                  <a:lnTo>
                    <a:pt x="88874" y="0"/>
                  </a:lnTo>
                  <a:lnTo>
                    <a:pt x="88099" y="606539"/>
                  </a:lnTo>
                  <a:lnTo>
                    <a:pt x="131902" y="606539"/>
                  </a:lnTo>
                  <a:lnTo>
                    <a:pt x="132664" y="0"/>
                  </a:lnTo>
                  <a:close/>
                </a:path>
                <a:path w="527684" h="607059">
                  <a:moveTo>
                    <a:pt x="527608" y="306832"/>
                  </a:moveTo>
                  <a:lnTo>
                    <a:pt x="225183" y="606539"/>
                  </a:lnTo>
                  <a:lnTo>
                    <a:pt x="287032" y="606539"/>
                  </a:lnTo>
                  <a:lnTo>
                    <a:pt x="527608" y="368122"/>
                  </a:lnTo>
                  <a:lnTo>
                    <a:pt x="527608" y="306832"/>
                  </a:lnTo>
                  <a:close/>
                </a:path>
                <a:path w="527684" h="607059">
                  <a:moveTo>
                    <a:pt x="527608" y="0"/>
                  </a:moveTo>
                  <a:lnTo>
                    <a:pt x="520026" y="0"/>
                  </a:lnTo>
                  <a:lnTo>
                    <a:pt x="513689" y="22301"/>
                  </a:lnTo>
                  <a:lnTo>
                    <a:pt x="505726" y="44183"/>
                  </a:lnTo>
                  <a:lnTo>
                    <a:pt x="496163" y="65595"/>
                  </a:lnTo>
                  <a:lnTo>
                    <a:pt x="484974" y="86410"/>
                  </a:lnTo>
                  <a:lnTo>
                    <a:pt x="485089" y="0"/>
                  </a:lnTo>
                  <a:lnTo>
                    <a:pt x="441299" y="0"/>
                  </a:lnTo>
                  <a:lnTo>
                    <a:pt x="441121" y="145072"/>
                  </a:lnTo>
                  <a:lnTo>
                    <a:pt x="438340" y="148018"/>
                  </a:lnTo>
                  <a:lnTo>
                    <a:pt x="435851" y="151130"/>
                  </a:lnTo>
                  <a:lnTo>
                    <a:pt x="396748" y="189890"/>
                  </a:lnTo>
                  <a:lnTo>
                    <a:pt x="397002" y="0"/>
                  </a:lnTo>
                  <a:lnTo>
                    <a:pt x="353212" y="0"/>
                  </a:lnTo>
                  <a:lnTo>
                    <a:pt x="352907" y="233337"/>
                  </a:lnTo>
                  <a:lnTo>
                    <a:pt x="308559" y="277291"/>
                  </a:lnTo>
                  <a:lnTo>
                    <a:pt x="308914" y="0"/>
                  </a:lnTo>
                  <a:lnTo>
                    <a:pt x="265125" y="0"/>
                  </a:lnTo>
                  <a:lnTo>
                    <a:pt x="264718" y="320738"/>
                  </a:lnTo>
                  <a:lnTo>
                    <a:pt x="220294" y="364769"/>
                  </a:lnTo>
                  <a:lnTo>
                    <a:pt x="220751" y="0"/>
                  </a:lnTo>
                  <a:lnTo>
                    <a:pt x="176961" y="0"/>
                  </a:lnTo>
                  <a:lnTo>
                    <a:pt x="176199" y="606539"/>
                  </a:lnTo>
                  <a:lnTo>
                    <a:pt x="220014" y="606539"/>
                  </a:lnTo>
                  <a:lnTo>
                    <a:pt x="220116" y="549554"/>
                  </a:lnTo>
                  <a:lnTo>
                    <a:pt x="282028" y="488188"/>
                  </a:lnTo>
                  <a:lnTo>
                    <a:pt x="527608" y="244817"/>
                  </a:lnTo>
                  <a:lnTo>
                    <a:pt x="527608" y="179349"/>
                  </a:lnTo>
                  <a:lnTo>
                    <a:pt x="520306" y="188264"/>
                  </a:lnTo>
                  <a:lnTo>
                    <a:pt x="512749" y="197015"/>
                  </a:lnTo>
                  <a:lnTo>
                    <a:pt x="504888" y="205600"/>
                  </a:lnTo>
                  <a:lnTo>
                    <a:pt x="496747" y="214007"/>
                  </a:lnTo>
                  <a:lnTo>
                    <a:pt x="491553" y="219240"/>
                  </a:lnTo>
                  <a:lnTo>
                    <a:pt x="220179" y="488188"/>
                  </a:lnTo>
                  <a:lnTo>
                    <a:pt x="220230" y="426135"/>
                  </a:lnTo>
                  <a:lnTo>
                    <a:pt x="282155" y="364769"/>
                  </a:lnTo>
                  <a:lnTo>
                    <a:pt x="370420" y="277291"/>
                  </a:lnTo>
                  <a:lnTo>
                    <a:pt x="458609" y="189890"/>
                  </a:lnTo>
                  <a:lnTo>
                    <a:pt x="463905" y="184645"/>
                  </a:lnTo>
                  <a:lnTo>
                    <a:pt x="482396" y="164934"/>
                  </a:lnTo>
                  <a:lnTo>
                    <a:pt x="499173" y="144246"/>
                  </a:lnTo>
                  <a:lnTo>
                    <a:pt x="514235" y="122694"/>
                  </a:lnTo>
                  <a:lnTo>
                    <a:pt x="527608" y="100355"/>
                  </a:lnTo>
                  <a:lnTo>
                    <a:pt x="527608" y="86410"/>
                  </a:lnTo>
                  <a:lnTo>
                    <a:pt x="527608" y="0"/>
                  </a:lnTo>
                  <a:close/>
                </a:path>
              </a:pathLst>
            </a:custGeom>
            <a:solidFill>
              <a:srgbClr val="1A3868"/>
            </a:solidFill>
          </p:spPr>
          <p:txBody>
            <a:bodyPr wrap="square" lIns="0" tIns="0" rIns="0" bIns="0" rtlCol="0"/>
            <a:lstStyle/>
            <a:p>
              <a:endParaRPr sz="365"/>
            </a:p>
          </p:txBody>
        </p:sp>
        <p:pic>
          <p:nvPicPr>
            <p:cNvPr id="73" name="object 19">
              <a:extLst>
                <a:ext uri="{FF2B5EF4-FFF2-40B4-BE49-F238E27FC236}">
                  <a16:creationId xmlns:a16="http://schemas.microsoft.com/office/drawing/2014/main" id="{DF532452-0F60-4246-8C13-6DBB1C721A99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42963" y="10760799"/>
              <a:ext cx="178009" cy="176413"/>
            </a:xfrm>
            <a:prstGeom prst="rect">
              <a:avLst/>
            </a:prstGeom>
          </p:spPr>
        </p:pic>
        <p:sp>
          <p:nvSpPr>
            <p:cNvPr id="74" name="object 20">
              <a:extLst>
                <a:ext uri="{FF2B5EF4-FFF2-40B4-BE49-F238E27FC236}">
                  <a16:creationId xmlns:a16="http://schemas.microsoft.com/office/drawing/2014/main" id="{CC2EB220-DBFE-47B5-B125-4186C9423B2A}"/>
                </a:ext>
              </a:extLst>
            </p:cNvPr>
            <p:cNvSpPr/>
            <p:nvPr/>
          </p:nvSpPr>
          <p:spPr>
            <a:xfrm>
              <a:off x="11239170" y="10330681"/>
              <a:ext cx="1793875" cy="607060"/>
            </a:xfrm>
            <a:custGeom>
              <a:avLst/>
              <a:gdLst/>
              <a:ahLst/>
              <a:cxnLst/>
              <a:rect l="l" t="t" r="r" b="b"/>
              <a:pathLst>
                <a:path w="1793875" h="607059">
                  <a:moveTo>
                    <a:pt x="569442" y="472503"/>
                  </a:moveTo>
                  <a:lnTo>
                    <a:pt x="369531" y="273875"/>
                  </a:lnTo>
                  <a:lnTo>
                    <a:pt x="281609" y="186524"/>
                  </a:lnTo>
                  <a:lnTo>
                    <a:pt x="193611" y="99098"/>
                  </a:lnTo>
                  <a:lnTo>
                    <a:pt x="105625" y="11671"/>
                  </a:lnTo>
                  <a:lnTo>
                    <a:pt x="93878" y="0"/>
                  </a:lnTo>
                  <a:lnTo>
                    <a:pt x="0" y="0"/>
                  </a:lnTo>
                  <a:lnTo>
                    <a:pt x="63" y="596049"/>
                  </a:lnTo>
                  <a:lnTo>
                    <a:pt x="508" y="596049"/>
                  </a:lnTo>
                  <a:lnTo>
                    <a:pt x="533" y="596696"/>
                  </a:lnTo>
                  <a:lnTo>
                    <a:pt x="647" y="597877"/>
                  </a:lnTo>
                  <a:lnTo>
                    <a:pt x="787" y="601408"/>
                  </a:lnTo>
                  <a:lnTo>
                    <a:pt x="1016" y="603961"/>
                  </a:lnTo>
                  <a:lnTo>
                    <a:pt x="1168" y="606539"/>
                  </a:lnTo>
                  <a:lnTo>
                    <a:pt x="44818" y="606539"/>
                  </a:lnTo>
                  <a:lnTo>
                    <a:pt x="44450" y="599567"/>
                  </a:lnTo>
                  <a:lnTo>
                    <a:pt x="44094" y="590448"/>
                  </a:lnTo>
                  <a:lnTo>
                    <a:pt x="43929" y="583971"/>
                  </a:lnTo>
                  <a:lnTo>
                    <a:pt x="43815" y="575995"/>
                  </a:lnTo>
                  <a:lnTo>
                    <a:pt x="43738" y="11671"/>
                  </a:lnTo>
                  <a:lnTo>
                    <a:pt x="87972" y="55600"/>
                  </a:lnTo>
                  <a:lnTo>
                    <a:pt x="88036" y="596049"/>
                  </a:lnTo>
                  <a:lnTo>
                    <a:pt x="88557" y="596049"/>
                  </a:lnTo>
                  <a:lnTo>
                    <a:pt x="88760" y="599998"/>
                  </a:lnTo>
                  <a:lnTo>
                    <a:pt x="89039" y="603046"/>
                  </a:lnTo>
                  <a:lnTo>
                    <a:pt x="89281" y="606539"/>
                  </a:lnTo>
                  <a:lnTo>
                    <a:pt x="133083" y="606539"/>
                  </a:lnTo>
                  <a:lnTo>
                    <a:pt x="132537" y="597877"/>
                  </a:lnTo>
                  <a:lnTo>
                    <a:pt x="132168" y="590448"/>
                  </a:lnTo>
                  <a:lnTo>
                    <a:pt x="131940" y="583971"/>
                  </a:lnTo>
                  <a:lnTo>
                    <a:pt x="131851" y="579945"/>
                  </a:lnTo>
                  <a:lnTo>
                    <a:pt x="131749" y="571944"/>
                  </a:lnTo>
                  <a:lnTo>
                    <a:pt x="131711" y="99098"/>
                  </a:lnTo>
                  <a:lnTo>
                    <a:pt x="175958" y="143090"/>
                  </a:lnTo>
                  <a:lnTo>
                    <a:pt x="176022" y="596049"/>
                  </a:lnTo>
                  <a:lnTo>
                    <a:pt x="176593" y="596049"/>
                  </a:lnTo>
                  <a:lnTo>
                    <a:pt x="176809" y="599998"/>
                  </a:lnTo>
                  <a:lnTo>
                    <a:pt x="177152" y="603961"/>
                  </a:lnTo>
                  <a:lnTo>
                    <a:pt x="177355" y="606539"/>
                  </a:lnTo>
                  <a:lnTo>
                    <a:pt x="221322" y="606539"/>
                  </a:lnTo>
                  <a:lnTo>
                    <a:pt x="220713" y="598500"/>
                  </a:lnTo>
                  <a:lnTo>
                    <a:pt x="220218" y="590448"/>
                  </a:lnTo>
                  <a:lnTo>
                    <a:pt x="219964" y="583971"/>
                  </a:lnTo>
                  <a:lnTo>
                    <a:pt x="219849" y="579945"/>
                  </a:lnTo>
                  <a:lnTo>
                    <a:pt x="219735" y="571944"/>
                  </a:lnTo>
                  <a:lnTo>
                    <a:pt x="219697" y="186524"/>
                  </a:lnTo>
                  <a:lnTo>
                    <a:pt x="263918" y="230428"/>
                  </a:lnTo>
                  <a:lnTo>
                    <a:pt x="264033" y="580669"/>
                  </a:lnTo>
                  <a:lnTo>
                    <a:pt x="264363" y="589343"/>
                  </a:lnTo>
                  <a:lnTo>
                    <a:pt x="264934" y="598500"/>
                  </a:lnTo>
                  <a:lnTo>
                    <a:pt x="265607" y="606539"/>
                  </a:lnTo>
                  <a:lnTo>
                    <a:pt x="331000" y="606539"/>
                  </a:lnTo>
                  <a:lnTo>
                    <a:pt x="308279" y="583971"/>
                  </a:lnTo>
                  <a:lnTo>
                    <a:pt x="308140" y="579945"/>
                  </a:lnTo>
                  <a:lnTo>
                    <a:pt x="307657" y="575995"/>
                  </a:lnTo>
                  <a:lnTo>
                    <a:pt x="307657" y="521208"/>
                  </a:lnTo>
                  <a:lnTo>
                    <a:pt x="393560" y="606539"/>
                  </a:lnTo>
                  <a:lnTo>
                    <a:pt x="455409" y="606539"/>
                  </a:lnTo>
                  <a:lnTo>
                    <a:pt x="369519" y="521208"/>
                  </a:lnTo>
                  <a:lnTo>
                    <a:pt x="307657" y="459752"/>
                  </a:lnTo>
                  <a:lnTo>
                    <a:pt x="307657" y="397586"/>
                  </a:lnTo>
                  <a:lnTo>
                    <a:pt x="517994" y="606539"/>
                  </a:lnTo>
                  <a:lnTo>
                    <a:pt x="569442" y="606539"/>
                  </a:lnTo>
                  <a:lnTo>
                    <a:pt x="569442" y="596214"/>
                  </a:lnTo>
                  <a:lnTo>
                    <a:pt x="369493" y="397586"/>
                  </a:lnTo>
                  <a:lnTo>
                    <a:pt x="307657" y="336156"/>
                  </a:lnTo>
                  <a:lnTo>
                    <a:pt x="307657" y="273875"/>
                  </a:lnTo>
                  <a:lnTo>
                    <a:pt x="569442" y="533958"/>
                  </a:lnTo>
                  <a:lnTo>
                    <a:pt x="569442" y="472503"/>
                  </a:lnTo>
                  <a:close/>
                </a:path>
                <a:path w="1793875" h="607059">
                  <a:moveTo>
                    <a:pt x="569442" y="348881"/>
                  </a:moveTo>
                  <a:lnTo>
                    <a:pt x="218287" y="0"/>
                  </a:lnTo>
                  <a:lnTo>
                    <a:pt x="156425" y="0"/>
                  </a:lnTo>
                  <a:lnTo>
                    <a:pt x="569442" y="410349"/>
                  </a:lnTo>
                  <a:lnTo>
                    <a:pt x="569442" y="348881"/>
                  </a:lnTo>
                  <a:close/>
                </a:path>
                <a:path w="1793875" h="607059">
                  <a:moveTo>
                    <a:pt x="569442" y="225272"/>
                  </a:moveTo>
                  <a:lnTo>
                    <a:pt x="342722" y="0"/>
                  </a:lnTo>
                  <a:lnTo>
                    <a:pt x="280847" y="0"/>
                  </a:lnTo>
                  <a:lnTo>
                    <a:pt x="569442" y="286727"/>
                  </a:lnTo>
                  <a:lnTo>
                    <a:pt x="569442" y="225272"/>
                  </a:lnTo>
                  <a:close/>
                </a:path>
                <a:path w="1793875" h="607059">
                  <a:moveTo>
                    <a:pt x="569442" y="0"/>
                  </a:moveTo>
                  <a:lnTo>
                    <a:pt x="529704" y="0"/>
                  </a:lnTo>
                  <a:lnTo>
                    <a:pt x="569442" y="39484"/>
                  </a:lnTo>
                  <a:lnTo>
                    <a:pt x="569442" y="0"/>
                  </a:lnTo>
                  <a:close/>
                </a:path>
                <a:path w="1793875" h="607059">
                  <a:moveTo>
                    <a:pt x="569455" y="101663"/>
                  </a:moveTo>
                  <a:lnTo>
                    <a:pt x="467131" y="0"/>
                  </a:lnTo>
                  <a:lnTo>
                    <a:pt x="405269" y="0"/>
                  </a:lnTo>
                  <a:lnTo>
                    <a:pt x="569455" y="163118"/>
                  </a:lnTo>
                  <a:lnTo>
                    <a:pt x="569455" y="101663"/>
                  </a:lnTo>
                  <a:close/>
                </a:path>
                <a:path w="1793875" h="607059">
                  <a:moveTo>
                    <a:pt x="610666" y="0"/>
                  </a:moveTo>
                  <a:lnTo>
                    <a:pt x="569772" y="0"/>
                  </a:lnTo>
                  <a:lnTo>
                    <a:pt x="569772" y="606539"/>
                  </a:lnTo>
                  <a:lnTo>
                    <a:pt x="609904" y="606539"/>
                  </a:lnTo>
                  <a:lnTo>
                    <a:pt x="610666" y="0"/>
                  </a:lnTo>
                  <a:close/>
                </a:path>
                <a:path w="1793875" h="607059">
                  <a:moveTo>
                    <a:pt x="1793811" y="0"/>
                  </a:moveTo>
                  <a:lnTo>
                    <a:pt x="1755228" y="0"/>
                  </a:lnTo>
                  <a:lnTo>
                    <a:pt x="1743925" y="6642"/>
                  </a:lnTo>
                  <a:lnTo>
                    <a:pt x="1709597" y="34010"/>
                  </a:lnTo>
                  <a:lnTo>
                    <a:pt x="1675358" y="79349"/>
                  </a:lnTo>
                  <a:lnTo>
                    <a:pt x="1648079" y="141249"/>
                  </a:lnTo>
                  <a:lnTo>
                    <a:pt x="1639100" y="159740"/>
                  </a:lnTo>
                  <a:lnTo>
                    <a:pt x="1611858" y="195999"/>
                  </a:lnTo>
                  <a:lnTo>
                    <a:pt x="1574850" y="224396"/>
                  </a:lnTo>
                  <a:lnTo>
                    <a:pt x="1522501" y="249605"/>
                  </a:lnTo>
                  <a:lnTo>
                    <a:pt x="1507591" y="256959"/>
                  </a:lnTo>
                  <a:lnTo>
                    <a:pt x="1441526" y="303352"/>
                  </a:lnTo>
                  <a:lnTo>
                    <a:pt x="1404861" y="343001"/>
                  </a:lnTo>
                  <a:lnTo>
                    <a:pt x="1400797" y="349034"/>
                  </a:lnTo>
                  <a:lnTo>
                    <a:pt x="1400797" y="292481"/>
                  </a:lnTo>
                  <a:lnTo>
                    <a:pt x="1432890" y="250634"/>
                  </a:lnTo>
                  <a:lnTo>
                    <a:pt x="1492351" y="219938"/>
                  </a:lnTo>
                  <a:lnTo>
                    <a:pt x="1513840" y="210223"/>
                  </a:lnTo>
                  <a:lnTo>
                    <a:pt x="1535772" y="198996"/>
                  </a:lnTo>
                  <a:lnTo>
                    <a:pt x="1580692" y="165011"/>
                  </a:lnTo>
                  <a:lnTo>
                    <a:pt x="1614919" y="119659"/>
                  </a:lnTo>
                  <a:lnTo>
                    <a:pt x="1642198" y="57785"/>
                  </a:lnTo>
                  <a:lnTo>
                    <a:pt x="1651190" y="39281"/>
                  </a:lnTo>
                  <a:lnTo>
                    <a:pt x="1662785" y="21082"/>
                  </a:lnTo>
                  <a:lnTo>
                    <a:pt x="1679511" y="1968"/>
                  </a:lnTo>
                  <a:lnTo>
                    <a:pt x="1681721" y="0"/>
                  </a:lnTo>
                  <a:lnTo>
                    <a:pt x="1624241" y="0"/>
                  </a:lnTo>
                  <a:lnTo>
                    <a:pt x="1614373" y="15697"/>
                  </a:lnTo>
                  <a:lnTo>
                    <a:pt x="1606359" y="31115"/>
                  </a:lnTo>
                  <a:lnTo>
                    <a:pt x="1599666" y="46151"/>
                  </a:lnTo>
                  <a:lnTo>
                    <a:pt x="1585976" y="79552"/>
                  </a:lnTo>
                  <a:lnTo>
                    <a:pt x="1576984" y="98044"/>
                  </a:lnTo>
                  <a:lnTo>
                    <a:pt x="1549768" y="134289"/>
                  </a:lnTo>
                  <a:lnTo>
                    <a:pt x="1512976" y="162090"/>
                  </a:lnTo>
                  <a:lnTo>
                    <a:pt x="1456855" y="187998"/>
                  </a:lnTo>
                  <a:lnTo>
                    <a:pt x="1438414" y="197065"/>
                  </a:lnTo>
                  <a:lnTo>
                    <a:pt x="1419720" y="208165"/>
                  </a:lnTo>
                  <a:lnTo>
                    <a:pt x="1400797" y="222237"/>
                  </a:lnTo>
                  <a:lnTo>
                    <a:pt x="1400797" y="174879"/>
                  </a:lnTo>
                  <a:lnTo>
                    <a:pt x="1406334" y="168833"/>
                  </a:lnTo>
                  <a:lnTo>
                    <a:pt x="1411185" y="164934"/>
                  </a:lnTo>
                  <a:lnTo>
                    <a:pt x="1418069" y="161455"/>
                  </a:lnTo>
                  <a:lnTo>
                    <a:pt x="1450809" y="147993"/>
                  </a:lnTo>
                  <a:lnTo>
                    <a:pt x="1472933" y="137274"/>
                  </a:lnTo>
                  <a:lnTo>
                    <a:pt x="1518589" y="103301"/>
                  </a:lnTo>
                  <a:lnTo>
                    <a:pt x="1552829" y="57975"/>
                  </a:lnTo>
                  <a:lnTo>
                    <a:pt x="1578444" y="0"/>
                  </a:lnTo>
                  <a:lnTo>
                    <a:pt x="1531239" y="0"/>
                  </a:lnTo>
                  <a:lnTo>
                    <a:pt x="1523542" y="18618"/>
                  </a:lnTo>
                  <a:lnTo>
                    <a:pt x="1514614" y="36842"/>
                  </a:lnTo>
                  <a:lnTo>
                    <a:pt x="1487665" y="72580"/>
                  </a:lnTo>
                  <a:lnTo>
                    <a:pt x="1451190" y="99644"/>
                  </a:lnTo>
                  <a:lnTo>
                    <a:pt x="1400797" y="121424"/>
                  </a:lnTo>
                  <a:lnTo>
                    <a:pt x="1400797" y="80848"/>
                  </a:lnTo>
                  <a:lnTo>
                    <a:pt x="1414373" y="73723"/>
                  </a:lnTo>
                  <a:lnTo>
                    <a:pt x="1428216" y="65074"/>
                  </a:lnTo>
                  <a:lnTo>
                    <a:pt x="1466291" y="31178"/>
                  </a:lnTo>
                  <a:lnTo>
                    <a:pt x="1488592" y="0"/>
                  </a:lnTo>
                  <a:lnTo>
                    <a:pt x="1435481" y="0"/>
                  </a:lnTo>
                  <a:lnTo>
                    <a:pt x="1429219" y="7277"/>
                  </a:lnTo>
                  <a:lnTo>
                    <a:pt x="1419694" y="16433"/>
                  </a:lnTo>
                  <a:lnTo>
                    <a:pt x="1413802" y="21399"/>
                  </a:lnTo>
                  <a:lnTo>
                    <a:pt x="1407883" y="25895"/>
                  </a:lnTo>
                  <a:lnTo>
                    <a:pt x="1401940" y="30035"/>
                  </a:lnTo>
                  <a:lnTo>
                    <a:pt x="1403324" y="14922"/>
                  </a:lnTo>
                  <a:lnTo>
                    <a:pt x="1405382" y="0"/>
                  </a:lnTo>
                  <a:lnTo>
                    <a:pt x="1360843" y="0"/>
                  </a:lnTo>
                  <a:lnTo>
                    <a:pt x="1359217" y="12890"/>
                  </a:lnTo>
                  <a:lnTo>
                    <a:pt x="1358036" y="25908"/>
                  </a:lnTo>
                  <a:lnTo>
                    <a:pt x="1357299" y="39052"/>
                  </a:lnTo>
                  <a:lnTo>
                    <a:pt x="1357058" y="52311"/>
                  </a:lnTo>
                  <a:lnTo>
                    <a:pt x="1357058" y="392633"/>
                  </a:lnTo>
                  <a:lnTo>
                    <a:pt x="1312824" y="436308"/>
                  </a:lnTo>
                  <a:lnTo>
                    <a:pt x="1312849" y="50927"/>
                  </a:lnTo>
                  <a:lnTo>
                    <a:pt x="1314869" y="12585"/>
                  </a:lnTo>
                  <a:lnTo>
                    <a:pt x="1316291" y="0"/>
                  </a:lnTo>
                  <a:lnTo>
                    <a:pt x="1272133" y="0"/>
                  </a:lnTo>
                  <a:lnTo>
                    <a:pt x="1270812" y="12941"/>
                  </a:lnTo>
                  <a:lnTo>
                    <a:pt x="1269860" y="25971"/>
                  </a:lnTo>
                  <a:lnTo>
                    <a:pt x="1269276" y="39090"/>
                  </a:lnTo>
                  <a:lnTo>
                    <a:pt x="1269072" y="52311"/>
                  </a:lnTo>
                  <a:lnTo>
                    <a:pt x="1269072" y="479323"/>
                  </a:lnTo>
                  <a:lnTo>
                    <a:pt x="1224838" y="523354"/>
                  </a:lnTo>
                  <a:lnTo>
                    <a:pt x="1224889" y="50901"/>
                  </a:lnTo>
                  <a:lnTo>
                    <a:pt x="1226464" y="12611"/>
                  </a:lnTo>
                  <a:lnTo>
                    <a:pt x="1227632" y="0"/>
                  </a:lnTo>
                  <a:lnTo>
                    <a:pt x="1183690" y="0"/>
                  </a:lnTo>
                  <a:lnTo>
                    <a:pt x="1182077" y="20916"/>
                  </a:lnTo>
                  <a:lnTo>
                    <a:pt x="1181798" y="26619"/>
                  </a:lnTo>
                  <a:lnTo>
                    <a:pt x="1181798" y="606539"/>
                  </a:lnTo>
                  <a:lnTo>
                    <a:pt x="1204201" y="606539"/>
                  </a:lnTo>
                  <a:lnTo>
                    <a:pt x="1363916" y="447217"/>
                  </a:lnTo>
                  <a:lnTo>
                    <a:pt x="1400797" y="411022"/>
                  </a:lnTo>
                  <a:lnTo>
                    <a:pt x="1400797" y="410438"/>
                  </a:lnTo>
                  <a:lnTo>
                    <a:pt x="1481150" y="330301"/>
                  </a:lnTo>
                  <a:lnTo>
                    <a:pt x="1513255" y="362204"/>
                  </a:lnTo>
                  <a:lnTo>
                    <a:pt x="1266202" y="606539"/>
                  </a:lnTo>
                  <a:lnTo>
                    <a:pt x="1329245" y="606539"/>
                  </a:lnTo>
                  <a:lnTo>
                    <a:pt x="1544205" y="392963"/>
                  </a:lnTo>
                  <a:lnTo>
                    <a:pt x="1574609" y="423176"/>
                  </a:lnTo>
                  <a:lnTo>
                    <a:pt x="1390040" y="606539"/>
                  </a:lnTo>
                  <a:lnTo>
                    <a:pt x="1451889" y="606539"/>
                  </a:lnTo>
                  <a:lnTo>
                    <a:pt x="1605534" y="453885"/>
                  </a:lnTo>
                  <a:lnTo>
                    <a:pt x="1636814" y="484962"/>
                  </a:lnTo>
                  <a:lnTo>
                    <a:pt x="1514449" y="606539"/>
                  </a:lnTo>
                  <a:lnTo>
                    <a:pt x="1576311" y="606539"/>
                  </a:lnTo>
                  <a:lnTo>
                    <a:pt x="1667738" y="515696"/>
                  </a:lnTo>
                  <a:lnTo>
                    <a:pt x="1699031" y="546773"/>
                  </a:lnTo>
                  <a:lnTo>
                    <a:pt x="1638871" y="606539"/>
                  </a:lnTo>
                  <a:lnTo>
                    <a:pt x="1793811" y="606539"/>
                  </a:lnTo>
                  <a:lnTo>
                    <a:pt x="1793811" y="579513"/>
                  </a:lnTo>
                  <a:lnTo>
                    <a:pt x="1515097" y="302615"/>
                  </a:lnTo>
                  <a:lnTo>
                    <a:pt x="1524952" y="297014"/>
                  </a:lnTo>
                  <a:lnTo>
                    <a:pt x="1534883" y="291922"/>
                  </a:lnTo>
                  <a:lnTo>
                    <a:pt x="1556753" y="281813"/>
                  </a:lnTo>
                  <a:lnTo>
                    <a:pt x="1793811" y="517347"/>
                  </a:lnTo>
                  <a:lnTo>
                    <a:pt x="1793811" y="455891"/>
                  </a:lnTo>
                  <a:lnTo>
                    <a:pt x="1597977" y="261315"/>
                  </a:lnTo>
                  <a:lnTo>
                    <a:pt x="1606867" y="255803"/>
                  </a:lnTo>
                  <a:lnTo>
                    <a:pt x="1615821" y="249618"/>
                  </a:lnTo>
                  <a:lnTo>
                    <a:pt x="1624863" y="242684"/>
                  </a:lnTo>
                  <a:lnTo>
                    <a:pt x="1633982" y="234924"/>
                  </a:lnTo>
                  <a:lnTo>
                    <a:pt x="1793811" y="393725"/>
                  </a:lnTo>
                  <a:lnTo>
                    <a:pt x="1793811" y="332270"/>
                  </a:lnTo>
                  <a:lnTo>
                    <a:pt x="1663395" y="202704"/>
                  </a:lnTo>
                  <a:lnTo>
                    <a:pt x="1670253" y="192646"/>
                  </a:lnTo>
                  <a:lnTo>
                    <a:pt x="1676234" y="182676"/>
                  </a:lnTo>
                  <a:lnTo>
                    <a:pt x="1681480" y="172808"/>
                  </a:lnTo>
                  <a:lnTo>
                    <a:pt x="1686102" y="163093"/>
                  </a:lnTo>
                  <a:lnTo>
                    <a:pt x="1793811" y="270116"/>
                  </a:lnTo>
                  <a:lnTo>
                    <a:pt x="1793811" y="208661"/>
                  </a:lnTo>
                  <a:lnTo>
                    <a:pt x="1704225" y="119646"/>
                  </a:lnTo>
                  <a:lnTo>
                    <a:pt x="1708835" y="109639"/>
                  </a:lnTo>
                  <a:lnTo>
                    <a:pt x="1714042" y="99720"/>
                  </a:lnTo>
                  <a:lnTo>
                    <a:pt x="1720024" y="89890"/>
                  </a:lnTo>
                  <a:lnTo>
                    <a:pt x="1727009" y="80124"/>
                  </a:lnTo>
                  <a:lnTo>
                    <a:pt x="1793811" y="146507"/>
                  </a:lnTo>
                  <a:lnTo>
                    <a:pt x="1793811" y="85051"/>
                  </a:lnTo>
                  <a:lnTo>
                    <a:pt x="1758162" y="49606"/>
                  </a:lnTo>
                  <a:lnTo>
                    <a:pt x="1766976" y="43599"/>
                  </a:lnTo>
                  <a:lnTo>
                    <a:pt x="1775853" y="38366"/>
                  </a:lnTo>
                  <a:lnTo>
                    <a:pt x="1784794" y="33769"/>
                  </a:lnTo>
                  <a:lnTo>
                    <a:pt x="1793811" y="29616"/>
                  </a:lnTo>
                  <a:lnTo>
                    <a:pt x="1793811" y="0"/>
                  </a:lnTo>
                  <a:close/>
                </a:path>
              </a:pathLst>
            </a:custGeom>
            <a:solidFill>
              <a:srgbClr val="1A3868"/>
            </a:solidFill>
          </p:spPr>
          <p:txBody>
            <a:bodyPr wrap="square" lIns="0" tIns="0" rIns="0" bIns="0" rtlCol="0"/>
            <a:lstStyle/>
            <a:p>
              <a:endParaRPr sz="365"/>
            </a:p>
          </p:txBody>
        </p:sp>
      </p:grpSp>
      <p:sp>
        <p:nvSpPr>
          <p:cNvPr id="75" name="object 21">
            <a:extLst>
              <a:ext uri="{FF2B5EF4-FFF2-40B4-BE49-F238E27FC236}">
                <a16:creationId xmlns:a16="http://schemas.microsoft.com/office/drawing/2014/main" id="{E85AAD01-A026-4D7E-9FC9-DBE04D6D9D34}"/>
              </a:ext>
            </a:extLst>
          </p:cNvPr>
          <p:cNvSpPr/>
          <p:nvPr userDrawn="1"/>
        </p:nvSpPr>
        <p:spPr>
          <a:xfrm>
            <a:off x="5877826" y="4663094"/>
            <a:ext cx="275463" cy="273177"/>
          </a:xfrm>
          <a:custGeom>
            <a:avLst/>
            <a:gdLst/>
            <a:ahLst/>
            <a:cxnLst/>
            <a:rect l="l" t="t" r="r" b="b"/>
            <a:pathLst>
              <a:path w="612140" h="607059">
                <a:moveTo>
                  <a:pt x="612025" y="551446"/>
                </a:moveTo>
                <a:lnTo>
                  <a:pt x="556437" y="606526"/>
                </a:lnTo>
                <a:lnTo>
                  <a:pt x="612025" y="606526"/>
                </a:lnTo>
                <a:lnTo>
                  <a:pt x="612025" y="551446"/>
                </a:lnTo>
                <a:close/>
              </a:path>
              <a:path w="612140" h="607059">
                <a:moveTo>
                  <a:pt x="612025" y="429374"/>
                </a:moveTo>
                <a:lnTo>
                  <a:pt x="433247" y="606539"/>
                </a:lnTo>
                <a:lnTo>
                  <a:pt x="494487" y="606539"/>
                </a:lnTo>
                <a:lnTo>
                  <a:pt x="612025" y="490054"/>
                </a:lnTo>
                <a:lnTo>
                  <a:pt x="612025" y="429374"/>
                </a:lnTo>
                <a:close/>
              </a:path>
              <a:path w="612140" h="607059">
                <a:moveTo>
                  <a:pt x="612025" y="39509"/>
                </a:moveTo>
                <a:lnTo>
                  <a:pt x="384949" y="39801"/>
                </a:lnTo>
                <a:lnTo>
                  <a:pt x="385000" y="0"/>
                </a:lnTo>
                <a:lnTo>
                  <a:pt x="341655" y="0"/>
                </a:lnTo>
                <a:lnTo>
                  <a:pt x="341287" y="294906"/>
                </a:lnTo>
                <a:lnTo>
                  <a:pt x="330428" y="291973"/>
                </a:lnTo>
                <a:lnTo>
                  <a:pt x="319887" y="288645"/>
                </a:lnTo>
                <a:lnTo>
                  <a:pt x="297434" y="280555"/>
                </a:lnTo>
                <a:lnTo>
                  <a:pt x="297789" y="0"/>
                </a:lnTo>
                <a:lnTo>
                  <a:pt x="254419" y="0"/>
                </a:lnTo>
                <a:lnTo>
                  <a:pt x="254088" y="266306"/>
                </a:lnTo>
                <a:lnTo>
                  <a:pt x="243967" y="263994"/>
                </a:lnTo>
                <a:lnTo>
                  <a:pt x="233324" y="262102"/>
                </a:lnTo>
                <a:lnTo>
                  <a:pt x="222110" y="260692"/>
                </a:lnTo>
                <a:lnTo>
                  <a:pt x="210248" y="259803"/>
                </a:lnTo>
                <a:lnTo>
                  <a:pt x="210566" y="0"/>
                </a:lnTo>
                <a:lnTo>
                  <a:pt x="167208" y="0"/>
                </a:lnTo>
                <a:lnTo>
                  <a:pt x="166878" y="261950"/>
                </a:lnTo>
                <a:lnTo>
                  <a:pt x="154978" y="264236"/>
                </a:lnTo>
                <a:lnTo>
                  <a:pt x="143738" y="267055"/>
                </a:lnTo>
                <a:lnTo>
                  <a:pt x="133108" y="270319"/>
                </a:lnTo>
                <a:lnTo>
                  <a:pt x="122999" y="273900"/>
                </a:lnTo>
                <a:lnTo>
                  <a:pt x="123355" y="0"/>
                </a:lnTo>
                <a:lnTo>
                  <a:pt x="79997" y="0"/>
                </a:lnTo>
                <a:lnTo>
                  <a:pt x="79616" y="291769"/>
                </a:lnTo>
                <a:lnTo>
                  <a:pt x="69316" y="295579"/>
                </a:lnTo>
                <a:lnTo>
                  <a:pt x="58674" y="298907"/>
                </a:lnTo>
                <a:lnTo>
                  <a:pt x="47536" y="301637"/>
                </a:lnTo>
                <a:lnTo>
                  <a:pt x="35750" y="303631"/>
                </a:lnTo>
                <a:lnTo>
                  <a:pt x="36131" y="0"/>
                </a:lnTo>
                <a:lnTo>
                  <a:pt x="0" y="0"/>
                </a:lnTo>
                <a:lnTo>
                  <a:pt x="0" y="347446"/>
                </a:lnTo>
                <a:lnTo>
                  <a:pt x="10058" y="348018"/>
                </a:lnTo>
                <a:lnTo>
                  <a:pt x="71361" y="340004"/>
                </a:lnTo>
                <a:lnTo>
                  <a:pt x="134175" y="315595"/>
                </a:lnTo>
                <a:lnTo>
                  <a:pt x="153543" y="308876"/>
                </a:lnTo>
                <a:lnTo>
                  <a:pt x="174536" y="304190"/>
                </a:lnTo>
                <a:lnTo>
                  <a:pt x="198221" y="302399"/>
                </a:lnTo>
                <a:lnTo>
                  <a:pt x="222554" y="303974"/>
                </a:lnTo>
                <a:lnTo>
                  <a:pt x="244182" y="308203"/>
                </a:lnTo>
                <a:lnTo>
                  <a:pt x="264185" y="314274"/>
                </a:lnTo>
                <a:lnTo>
                  <a:pt x="298665" y="326872"/>
                </a:lnTo>
                <a:lnTo>
                  <a:pt x="314286" y="332066"/>
                </a:lnTo>
                <a:lnTo>
                  <a:pt x="330911" y="336677"/>
                </a:lnTo>
                <a:lnTo>
                  <a:pt x="348894" y="340423"/>
                </a:lnTo>
                <a:lnTo>
                  <a:pt x="393319" y="345414"/>
                </a:lnTo>
                <a:lnTo>
                  <a:pt x="426377" y="345325"/>
                </a:lnTo>
                <a:lnTo>
                  <a:pt x="446989" y="343090"/>
                </a:lnTo>
                <a:lnTo>
                  <a:pt x="454101" y="341693"/>
                </a:lnTo>
                <a:lnTo>
                  <a:pt x="414147" y="381292"/>
                </a:lnTo>
                <a:lnTo>
                  <a:pt x="384136" y="387553"/>
                </a:lnTo>
                <a:lnTo>
                  <a:pt x="362115" y="388315"/>
                </a:lnTo>
                <a:lnTo>
                  <a:pt x="337273" y="382371"/>
                </a:lnTo>
                <a:lnTo>
                  <a:pt x="298805" y="368541"/>
                </a:lnTo>
                <a:lnTo>
                  <a:pt x="276898" y="360451"/>
                </a:lnTo>
                <a:lnTo>
                  <a:pt x="253619" y="353098"/>
                </a:lnTo>
                <a:lnTo>
                  <a:pt x="227761" y="347751"/>
                </a:lnTo>
                <a:lnTo>
                  <a:pt x="198158" y="345719"/>
                </a:lnTo>
                <a:lnTo>
                  <a:pt x="168249" y="347954"/>
                </a:lnTo>
                <a:lnTo>
                  <a:pt x="142163" y="353707"/>
                </a:lnTo>
                <a:lnTo>
                  <a:pt x="119075" y="361607"/>
                </a:lnTo>
                <a:lnTo>
                  <a:pt x="79336" y="378117"/>
                </a:lnTo>
                <a:lnTo>
                  <a:pt x="59982" y="384822"/>
                </a:lnTo>
                <a:lnTo>
                  <a:pt x="39001" y="389521"/>
                </a:lnTo>
                <a:lnTo>
                  <a:pt x="15328" y="391312"/>
                </a:lnTo>
                <a:lnTo>
                  <a:pt x="9956" y="391312"/>
                </a:lnTo>
                <a:lnTo>
                  <a:pt x="0" y="390525"/>
                </a:lnTo>
                <a:lnTo>
                  <a:pt x="0" y="433717"/>
                </a:lnTo>
                <a:lnTo>
                  <a:pt x="9994" y="434276"/>
                </a:lnTo>
                <a:lnTo>
                  <a:pt x="15252" y="434276"/>
                </a:lnTo>
                <a:lnTo>
                  <a:pt x="45173" y="432028"/>
                </a:lnTo>
                <a:lnTo>
                  <a:pt x="71259" y="426288"/>
                </a:lnTo>
                <a:lnTo>
                  <a:pt x="94348" y="418388"/>
                </a:lnTo>
                <a:lnTo>
                  <a:pt x="134073" y="401891"/>
                </a:lnTo>
                <a:lnTo>
                  <a:pt x="153428" y="395173"/>
                </a:lnTo>
                <a:lnTo>
                  <a:pt x="174421" y="390474"/>
                </a:lnTo>
                <a:lnTo>
                  <a:pt x="198107" y="388683"/>
                </a:lnTo>
                <a:lnTo>
                  <a:pt x="222097" y="390321"/>
                </a:lnTo>
                <a:lnTo>
                  <a:pt x="243497" y="394741"/>
                </a:lnTo>
                <a:lnTo>
                  <a:pt x="263359" y="401091"/>
                </a:lnTo>
                <a:lnTo>
                  <a:pt x="301091" y="415544"/>
                </a:lnTo>
                <a:lnTo>
                  <a:pt x="320408" y="421995"/>
                </a:lnTo>
                <a:lnTo>
                  <a:pt x="341337" y="427189"/>
                </a:lnTo>
                <a:lnTo>
                  <a:pt x="364540" y="430466"/>
                </a:lnTo>
                <a:lnTo>
                  <a:pt x="331063" y="463638"/>
                </a:lnTo>
                <a:lnTo>
                  <a:pt x="322922" y="464019"/>
                </a:lnTo>
                <a:lnTo>
                  <a:pt x="316763" y="463384"/>
                </a:lnTo>
                <a:lnTo>
                  <a:pt x="309486" y="461035"/>
                </a:lnTo>
                <a:lnTo>
                  <a:pt x="277063" y="447751"/>
                </a:lnTo>
                <a:lnTo>
                  <a:pt x="254000" y="439902"/>
                </a:lnTo>
                <a:lnTo>
                  <a:pt x="227939" y="434200"/>
                </a:lnTo>
                <a:lnTo>
                  <a:pt x="198043" y="432015"/>
                </a:lnTo>
                <a:lnTo>
                  <a:pt x="168122" y="434251"/>
                </a:lnTo>
                <a:lnTo>
                  <a:pt x="142036" y="440004"/>
                </a:lnTo>
                <a:lnTo>
                  <a:pt x="118960" y="447890"/>
                </a:lnTo>
                <a:lnTo>
                  <a:pt x="79222" y="464400"/>
                </a:lnTo>
                <a:lnTo>
                  <a:pt x="59867" y="471119"/>
                </a:lnTo>
                <a:lnTo>
                  <a:pt x="38887" y="475805"/>
                </a:lnTo>
                <a:lnTo>
                  <a:pt x="15214" y="477596"/>
                </a:lnTo>
                <a:lnTo>
                  <a:pt x="9880" y="477596"/>
                </a:lnTo>
                <a:lnTo>
                  <a:pt x="0" y="476821"/>
                </a:lnTo>
                <a:lnTo>
                  <a:pt x="0" y="520001"/>
                </a:lnTo>
                <a:lnTo>
                  <a:pt x="9918" y="520560"/>
                </a:lnTo>
                <a:lnTo>
                  <a:pt x="15151" y="520560"/>
                </a:lnTo>
                <a:lnTo>
                  <a:pt x="45059" y="518312"/>
                </a:lnTo>
                <a:lnTo>
                  <a:pt x="71158" y="512559"/>
                </a:lnTo>
                <a:lnTo>
                  <a:pt x="94246" y="504672"/>
                </a:lnTo>
                <a:lnTo>
                  <a:pt x="133972" y="488162"/>
                </a:lnTo>
                <a:lnTo>
                  <a:pt x="153327" y="481444"/>
                </a:lnTo>
                <a:lnTo>
                  <a:pt x="174307" y="476745"/>
                </a:lnTo>
                <a:lnTo>
                  <a:pt x="197993" y="474967"/>
                </a:lnTo>
                <a:lnTo>
                  <a:pt x="221665" y="476694"/>
                </a:lnTo>
                <a:lnTo>
                  <a:pt x="242646" y="481342"/>
                </a:lnTo>
                <a:lnTo>
                  <a:pt x="261988" y="487997"/>
                </a:lnTo>
                <a:lnTo>
                  <a:pt x="293306" y="501053"/>
                </a:lnTo>
                <a:lnTo>
                  <a:pt x="264655" y="529450"/>
                </a:lnTo>
                <a:lnTo>
                  <a:pt x="250101" y="525030"/>
                </a:lnTo>
                <a:lnTo>
                  <a:pt x="234302" y="521474"/>
                </a:lnTo>
                <a:lnTo>
                  <a:pt x="216992" y="519112"/>
                </a:lnTo>
                <a:lnTo>
                  <a:pt x="197929" y="518274"/>
                </a:lnTo>
                <a:lnTo>
                  <a:pt x="168021" y="520522"/>
                </a:lnTo>
                <a:lnTo>
                  <a:pt x="141935" y="526275"/>
                </a:lnTo>
                <a:lnTo>
                  <a:pt x="118846" y="534174"/>
                </a:lnTo>
                <a:lnTo>
                  <a:pt x="79121" y="550684"/>
                </a:lnTo>
                <a:lnTo>
                  <a:pt x="59766" y="557403"/>
                </a:lnTo>
                <a:lnTo>
                  <a:pt x="38785" y="562102"/>
                </a:lnTo>
                <a:lnTo>
                  <a:pt x="15125" y="563880"/>
                </a:lnTo>
                <a:lnTo>
                  <a:pt x="9817" y="563892"/>
                </a:lnTo>
                <a:lnTo>
                  <a:pt x="0" y="563118"/>
                </a:lnTo>
                <a:lnTo>
                  <a:pt x="0" y="606298"/>
                </a:lnTo>
                <a:lnTo>
                  <a:pt x="6477" y="606539"/>
                </a:lnTo>
                <a:lnTo>
                  <a:pt x="23063" y="606539"/>
                </a:lnTo>
                <a:lnTo>
                  <a:pt x="50177" y="603592"/>
                </a:lnTo>
                <a:lnTo>
                  <a:pt x="74117" y="597852"/>
                </a:lnTo>
                <a:lnTo>
                  <a:pt x="95516" y="590384"/>
                </a:lnTo>
                <a:lnTo>
                  <a:pt x="133858" y="574446"/>
                </a:lnTo>
                <a:lnTo>
                  <a:pt x="153212" y="567728"/>
                </a:lnTo>
                <a:lnTo>
                  <a:pt x="174193" y="563029"/>
                </a:lnTo>
                <a:lnTo>
                  <a:pt x="197878" y="561238"/>
                </a:lnTo>
                <a:lnTo>
                  <a:pt x="205905" y="561454"/>
                </a:lnTo>
                <a:lnTo>
                  <a:pt x="213537" y="562063"/>
                </a:lnTo>
                <a:lnTo>
                  <a:pt x="220853" y="563016"/>
                </a:lnTo>
                <a:lnTo>
                  <a:pt x="227952" y="564248"/>
                </a:lnTo>
                <a:lnTo>
                  <a:pt x="213182" y="576300"/>
                </a:lnTo>
                <a:lnTo>
                  <a:pt x="197891" y="587362"/>
                </a:lnTo>
                <a:lnTo>
                  <a:pt x="182130" y="597446"/>
                </a:lnTo>
                <a:lnTo>
                  <a:pt x="165938" y="606539"/>
                </a:lnTo>
                <a:lnTo>
                  <a:pt x="244944" y="606539"/>
                </a:lnTo>
                <a:lnTo>
                  <a:pt x="275120" y="579780"/>
                </a:lnTo>
                <a:lnTo>
                  <a:pt x="515531" y="341515"/>
                </a:lnTo>
                <a:lnTo>
                  <a:pt x="577354" y="341630"/>
                </a:lnTo>
                <a:lnTo>
                  <a:pt x="310019" y="606539"/>
                </a:lnTo>
                <a:lnTo>
                  <a:pt x="371297" y="606539"/>
                </a:lnTo>
                <a:lnTo>
                  <a:pt x="612025" y="367969"/>
                </a:lnTo>
                <a:lnTo>
                  <a:pt x="612025" y="298335"/>
                </a:lnTo>
                <a:lnTo>
                  <a:pt x="549287" y="298526"/>
                </a:lnTo>
                <a:lnTo>
                  <a:pt x="497890" y="298297"/>
                </a:lnTo>
                <a:lnTo>
                  <a:pt x="497484" y="298704"/>
                </a:lnTo>
                <a:lnTo>
                  <a:pt x="384619" y="299059"/>
                </a:lnTo>
                <a:lnTo>
                  <a:pt x="384683" y="254457"/>
                </a:lnTo>
                <a:lnTo>
                  <a:pt x="612025" y="254685"/>
                </a:lnTo>
                <a:lnTo>
                  <a:pt x="612025" y="211150"/>
                </a:lnTo>
                <a:lnTo>
                  <a:pt x="384733" y="211442"/>
                </a:lnTo>
                <a:lnTo>
                  <a:pt x="384784" y="169202"/>
                </a:lnTo>
                <a:lnTo>
                  <a:pt x="612025" y="168922"/>
                </a:lnTo>
                <a:lnTo>
                  <a:pt x="612025" y="125945"/>
                </a:lnTo>
                <a:lnTo>
                  <a:pt x="384848" y="126238"/>
                </a:lnTo>
                <a:lnTo>
                  <a:pt x="384898" y="82778"/>
                </a:lnTo>
                <a:lnTo>
                  <a:pt x="612025" y="82486"/>
                </a:lnTo>
                <a:lnTo>
                  <a:pt x="612025" y="39509"/>
                </a:lnTo>
                <a:close/>
              </a:path>
            </a:pathLst>
          </a:custGeom>
          <a:solidFill>
            <a:srgbClr val="1A3868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sp>
        <p:nvSpPr>
          <p:cNvPr id="76" name="object 22">
            <a:extLst>
              <a:ext uri="{FF2B5EF4-FFF2-40B4-BE49-F238E27FC236}">
                <a16:creationId xmlns:a16="http://schemas.microsoft.com/office/drawing/2014/main" id="{C9D65109-6BE0-4442-9483-BD0416A7ADAA}"/>
              </a:ext>
            </a:extLst>
          </p:cNvPr>
          <p:cNvSpPr/>
          <p:nvPr userDrawn="1"/>
        </p:nvSpPr>
        <p:spPr>
          <a:xfrm>
            <a:off x="6172395" y="4663094"/>
            <a:ext cx="314611" cy="273177"/>
          </a:xfrm>
          <a:custGeom>
            <a:avLst/>
            <a:gdLst/>
            <a:ahLst/>
            <a:cxnLst/>
            <a:rect l="l" t="t" r="r" b="b"/>
            <a:pathLst>
              <a:path w="699134" h="607059">
                <a:moveTo>
                  <a:pt x="569442" y="472503"/>
                </a:moveTo>
                <a:lnTo>
                  <a:pt x="369531" y="273875"/>
                </a:lnTo>
                <a:lnTo>
                  <a:pt x="281609" y="186524"/>
                </a:lnTo>
                <a:lnTo>
                  <a:pt x="193611" y="99098"/>
                </a:lnTo>
                <a:lnTo>
                  <a:pt x="105638" y="11671"/>
                </a:lnTo>
                <a:lnTo>
                  <a:pt x="93891" y="0"/>
                </a:lnTo>
                <a:lnTo>
                  <a:pt x="0" y="0"/>
                </a:lnTo>
                <a:lnTo>
                  <a:pt x="63" y="596049"/>
                </a:lnTo>
                <a:lnTo>
                  <a:pt x="520" y="596049"/>
                </a:lnTo>
                <a:lnTo>
                  <a:pt x="546" y="596976"/>
                </a:lnTo>
                <a:lnTo>
                  <a:pt x="647" y="597877"/>
                </a:lnTo>
                <a:lnTo>
                  <a:pt x="787" y="601408"/>
                </a:lnTo>
                <a:lnTo>
                  <a:pt x="1016" y="603961"/>
                </a:lnTo>
                <a:lnTo>
                  <a:pt x="1168" y="606539"/>
                </a:lnTo>
                <a:lnTo>
                  <a:pt x="44831" y="606539"/>
                </a:lnTo>
                <a:lnTo>
                  <a:pt x="44462" y="599567"/>
                </a:lnTo>
                <a:lnTo>
                  <a:pt x="44094" y="590448"/>
                </a:lnTo>
                <a:lnTo>
                  <a:pt x="43929" y="583971"/>
                </a:lnTo>
                <a:lnTo>
                  <a:pt x="43815" y="575995"/>
                </a:lnTo>
                <a:lnTo>
                  <a:pt x="43738" y="11671"/>
                </a:lnTo>
                <a:lnTo>
                  <a:pt x="87985" y="55600"/>
                </a:lnTo>
                <a:lnTo>
                  <a:pt x="88049" y="596049"/>
                </a:lnTo>
                <a:lnTo>
                  <a:pt x="88569" y="596049"/>
                </a:lnTo>
                <a:lnTo>
                  <a:pt x="88760" y="599998"/>
                </a:lnTo>
                <a:lnTo>
                  <a:pt x="89039" y="603046"/>
                </a:lnTo>
                <a:lnTo>
                  <a:pt x="89281" y="606539"/>
                </a:lnTo>
                <a:lnTo>
                  <a:pt x="133083" y="606539"/>
                </a:lnTo>
                <a:lnTo>
                  <a:pt x="132549" y="597877"/>
                </a:lnTo>
                <a:lnTo>
                  <a:pt x="132168" y="590448"/>
                </a:lnTo>
                <a:lnTo>
                  <a:pt x="131953" y="583971"/>
                </a:lnTo>
                <a:lnTo>
                  <a:pt x="131851" y="579945"/>
                </a:lnTo>
                <a:lnTo>
                  <a:pt x="131749" y="571944"/>
                </a:lnTo>
                <a:lnTo>
                  <a:pt x="131724" y="99098"/>
                </a:lnTo>
                <a:lnTo>
                  <a:pt x="175958" y="143090"/>
                </a:lnTo>
                <a:lnTo>
                  <a:pt x="176022" y="596049"/>
                </a:lnTo>
                <a:lnTo>
                  <a:pt x="176606" y="596049"/>
                </a:lnTo>
                <a:lnTo>
                  <a:pt x="176822" y="599998"/>
                </a:lnTo>
                <a:lnTo>
                  <a:pt x="177165" y="603961"/>
                </a:lnTo>
                <a:lnTo>
                  <a:pt x="177368" y="606539"/>
                </a:lnTo>
                <a:lnTo>
                  <a:pt x="221335" y="606539"/>
                </a:lnTo>
                <a:lnTo>
                  <a:pt x="220713" y="598500"/>
                </a:lnTo>
                <a:lnTo>
                  <a:pt x="220230" y="590448"/>
                </a:lnTo>
                <a:lnTo>
                  <a:pt x="219976" y="583971"/>
                </a:lnTo>
                <a:lnTo>
                  <a:pt x="219862" y="579945"/>
                </a:lnTo>
                <a:lnTo>
                  <a:pt x="219748" y="571944"/>
                </a:lnTo>
                <a:lnTo>
                  <a:pt x="219697" y="186524"/>
                </a:lnTo>
                <a:lnTo>
                  <a:pt x="263944" y="230428"/>
                </a:lnTo>
                <a:lnTo>
                  <a:pt x="264058" y="580669"/>
                </a:lnTo>
                <a:lnTo>
                  <a:pt x="264375" y="589343"/>
                </a:lnTo>
                <a:lnTo>
                  <a:pt x="264947" y="598500"/>
                </a:lnTo>
                <a:lnTo>
                  <a:pt x="265607" y="606539"/>
                </a:lnTo>
                <a:lnTo>
                  <a:pt x="331000" y="606539"/>
                </a:lnTo>
                <a:lnTo>
                  <a:pt x="308279" y="583971"/>
                </a:lnTo>
                <a:lnTo>
                  <a:pt x="308140" y="579945"/>
                </a:lnTo>
                <a:lnTo>
                  <a:pt x="307670" y="575995"/>
                </a:lnTo>
                <a:lnTo>
                  <a:pt x="307670" y="521208"/>
                </a:lnTo>
                <a:lnTo>
                  <a:pt x="393560" y="606539"/>
                </a:lnTo>
                <a:lnTo>
                  <a:pt x="455422" y="606539"/>
                </a:lnTo>
                <a:lnTo>
                  <a:pt x="369519" y="521208"/>
                </a:lnTo>
                <a:lnTo>
                  <a:pt x="307670" y="459752"/>
                </a:lnTo>
                <a:lnTo>
                  <a:pt x="307670" y="397586"/>
                </a:lnTo>
                <a:lnTo>
                  <a:pt x="517994" y="606539"/>
                </a:lnTo>
                <a:lnTo>
                  <a:pt x="569442" y="606539"/>
                </a:lnTo>
                <a:lnTo>
                  <a:pt x="569442" y="596214"/>
                </a:lnTo>
                <a:lnTo>
                  <a:pt x="369506" y="397586"/>
                </a:lnTo>
                <a:lnTo>
                  <a:pt x="307670" y="336156"/>
                </a:lnTo>
                <a:lnTo>
                  <a:pt x="307670" y="273875"/>
                </a:lnTo>
                <a:lnTo>
                  <a:pt x="569442" y="533958"/>
                </a:lnTo>
                <a:lnTo>
                  <a:pt x="569442" y="472503"/>
                </a:lnTo>
                <a:close/>
              </a:path>
              <a:path w="699134" h="607059">
                <a:moveTo>
                  <a:pt x="569442" y="348881"/>
                </a:moveTo>
                <a:lnTo>
                  <a:pt x="218287" y="0"/>
                </a:lnTo>
                <a:lnTo>
                  <a:pt x="156438" y="0"/>
                </a:lnTo>
                <a:lnTo>
                  <a:pt x="569442" y="410349"/>
                </a:lnTo>
                <a:lnTo>
                  <a:pt x="569442" y="348881"/>
                </a:lnTo>
                <a:close/>
              </a:path>
              <a:path w="699134" h="607059">
                <a:moveTo>
                  <a:pt x="569442" y="225272"/>
                </a:moveTo>
                <a:lnTo>
                  <a:pt x="342722" y="0"/>
                </a:lnTo>
                <a:lnTo>
                  <a:pt x="280860" y="0"/>
                </a:lnTo>
                <a:lnTo>
                  <a:pt x="569442" y="286727"/>
                </a:lnTo>
                <a:lnTo>
                  <a:pt x="569442" y="225272"/>
                </a:lnTo>
                <a:close/>
              </a:path>
              <a:path w="699134" h="607059">
                <a:moveTo>
                  <a:pt x="569442" y="0"/>
                </a:moveTo>
                <a:lnTo>
                  <a:pt x="529704" y="0"/>
                </a:lnTo>
                <a:lnTo>
                  <a:pt x="569442" y="39484"/>
                </a:lnTo>
                <a:lnTo>
                  <a:pt x="569442" y="0"/>
                </a:lnTo>
                <a:close/>
              </a:path>
              <a:path w="699134" h="607059">
                <a:moveTo>
                  <a:pt x="569455" y="101663"/>
                </a:moveTo>
                <a:lnTo>
                  <a:pt x="467144" y="0"/>
                </a:lnTo>
                <a:lnTo>
                  <a:pt x="405282" y="0"/>
                </a:lnTo>
                <a:lnTo>
                  <a:pt x="569455" y="163118"/>
                </a:lnTo>
                <a:lnTo>
                  <a:pt x="569455" y="101663"/>
                </a:lnTo>
                <a:close/>
              </a:path>
              <a:path w="699134" h="607059">
                <a:moveTo>
                  <a:pt x="610679" y="0"/>
                </a:moveTo>
                <a:lnTo>
                  <a:pt x="569785" y="0"/>
                </a:lnTo>
                <a:lnTo>
                  <a:pt x="569785" y="606539"/>
                </a:lnTo>
                <a:lnTo>
                  <a:pt x="609917" y="606539"/>
                </a:lnTo>
                <a:lnTo>
                  <a:pt x="610679" y="0"/>
                </a:lnTo>
                <a:close/>
              </a:path>
              <a:path w="699134" h="607059">
                <a:moveTo>
                  <a:pt x="698766" y="12"/>
                </a:moveTo>
                <a:lnTo>
                  <a:pt x="654977" y="12"/>
                </a:lnTo>
                <a:lnTo>
                  <a:pt x="654202" y="606539"/>
                </a:lnTo>
                <a:lnTo>
                  <a:pt x="698004" y="606539"/>
                </a:lnTo>
                <a:lnTo>
                  <a:pt x="698766" y="12"/>
                </a:lnTo>
                <a:close/>
              </a:path>
            </a:pathLst>
          </a:custGeom>
          <a:solidFill>
            <a:srgbClr val="1A3868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sp>
        <p:nvSpPr>
          <p:cNvPr id="77" name="object 23">
            <a:extLst>
              <a:ext uri="{FF2B5EF4-FFF2-40B4-BE49-F238E27FC236}">
                <a16:creationId xmlns:a16="http://schemas.microsoft.com/office/drawing/2014/main" id="{9ACA3211-A6AC-4D44-8474-9D5E73AFEBD3}"/>
              </a:ext>
            </a:extLst>
          </p:cNvPr>
          <p:cNvSpPr/>
          <p:nvPr userDrawn="1"/>
        </p:nvSpPr>
        <p:spPr>
          <a:xfrm>
            <a:off x="6510231" y="4663094"/>
            <a:ext cx="275463" cy="273177"/>
          </a:xfrm>
          <a:custGeom>
            <a:avLst/>
            <a:gdLst/>
            <a:ahLst/>
            <a:cxnLst/>
            <a:rect l="l" t="t" r="r" b="b"/>
            <a:pathLst>
              <a:path w="612140" h="607059">
                <a:moveTo>
                  <a:pt x="612013" y="551446"/>
                </a:moveTo>
                <a:lnTo>
                  <a:pt x="556425" y="606526"/>
                </a:lnTo>
                <a:lnTo>
                  <a:pt x="612013" y="606526"/>
                </a:lnTo>
                <a:lnTo>
                  <a:pt x="612013" y="551446"/>
                </a:lnTo>
                <a:close/>
              </a:path>
              <a:path w="612140" h="607059">
                <a:moveTo>
                  <a:pt x="612013" y="429374"/>
                </a:moveTo>
                <a:lnTo>
                  <a:pt x="433235" y="606539"/>
                </a:lnTo>
                <a:lnTo>
                  <a:pt x="494487" y="606539"/>
                </a:lnTo>
                <a:lnTo>
                  <a:pt x="612013" y="490054"/>
                </a:lnTo>
                <a:lnTo>
                  <a:pt x="612013" y="429374"/>
                </a:lnTo>
                <a:close/>
              </a:path>
              <a:path w="612140" h="607059">
                <a:moveTo>
                  <a:pt x="612013" y="39509"/>
                </a:moveTo>
                <a:lnTo>
                  <a:pt x="384937" y="39801"/>
                </a:lnTo>
                <a:lnTo>
                  <a:pt x="384987" y="0"/>
                </a:lnTo>
                <a:lnTo>
                  <a:pt x="341655" y="0"/>
                </a:lnTo>
                <a:lnTo>
                  <a:pt x="341274" y="294906"/>
                </a:lnTo>
                <a:lnTo>
                  <a:pt x="330428" y="291973"/>
                </a:lnTo>
                <a:lnTo>
                  <a:pt x="319874" y="288645"/>
                </a:lnTo>
                <a:lnTo>
                  <a:pt x="297421" y="280555"/>
                </a:lnTo>
                <a:lnTo>
                  <a:pt x="297776" y="0"/>
                </a:lnTo>
                <a:lnTo>
                  <a:pt x="254406" y="0"/>
                </a:lnTo>
                <a:lnTo>
                  <a:pt x="254088" y="266306"/>
                </a:lnTo>
                <a:lnTo>
                  <a:pt x="243967" y="263994"/>
                </a:lnTo>
                <a:lnTo>
                  <a:pt x="233324" y="262102"/>
                </a:lnTo>
                <a:lnTo>
                  <a:pt x="222097" y="260692"/>
                </a:lnTo>
                <a:lnTo>
                  <a:pt x="210235" y="259803"/>
                </a:lnTo>
                <a:lnTo>
                  <a:pt x="210566" y="0"/>
                </a:lnTo>
                <a:lnTo>
                  <a:pt x="167195" y="0"/>
                </a:lnTo>
                <a:lnTo>
                  <a:pt x="166865" y="261950"/>
                </a:lnTo>
                <a:lnTo>
                  <a:pt x="154965" y="264236"/>
                </a:lnTo>
                <a:lnTo>
                  <a:pt x="143725" y="267055"/>
                </a:lnTo>
                <a:lnTo>
                  <a:pt x="133096" y="270319"/>
                </a:lnTo>
                <a:lnTo>
                  <a:pt x="122999" y="273900"/>
                </a:lnTo>
                <a:lnTo>
                  <a:pt x="123342" y="0"/>
                </a:lnTo>
                <a:lnTo>
                  <a:pt x="79984" y="0"/>
                </a:lnTo>
                <a:lnTo>
                  <a:pt x="79603" y="291769"/>
                </a:lnTo>
                <a:lnTo>
                  <a:pt x="69303" y="295579"/>
                </a:lnTo>
                <a:lnTo>
                  <a:pt x="58661" y="298907"/>
                </a:lnTo>
                <a:lnTo>
                  <a:pt x="47523" y="301637"/>
                </a:lnTo>
                <a:lnTo>
                  <a:pt x="35737" y="303631"/>
                </a:lnTo>
                <a:lnTo>
                  <a:pt x="36118" y="0"/>
                </a:lnTo>
                <a:lnTo>
                  <a:pt x="0" y="0"/>
                </a:lnTo>
                <a:lnTo>
                  <a:pt x="0" y="347446"/>
                </a:lnTo>
                <a:lnTo>
                  <a:pt x="10045" y="348018"/>
                </a:lnTo>
                <a:lnTo>
                  <a:pt x="71361" y="340004"/>
                </a:lnTo>
                <a:lnTo>
                  <a:pt x="134175" y="315595"/>
                </a:lnTo>
                <a:lnTo>
                  <a:pt x="153530" y="308876"/>
                </a:lnTo>
                <a:lnTo>
                  <a:pt x="174523" y="304190"/>
                </a:lnTo>
                <a:lnTo>
                  <a:pt x="198208" y="302399"/>
                </a:lnTo>
                <a:lnTo>
                  <a:pt x="222554" y="303974"/>
                </a:lnTo>
                <a:lnTo>
                  <a:pt x="244182" y="308203"/>
                </a:lnTo>
                <a:lnTo>
                  <a:pt x="264185" y="314274"/>
                </a:lnTo>
                <a:lnTo>
                  <a:pt x="298653" y="326872"/>
                </a:lnTo>
                <a:lnTo>
                  <a:pt x="314274" y="332066"/>
                </a:lnTo>
                <a:lnTo>
                  <a:pt x="330898" y="336677"/>
                </a:lnTo>
                <a:lnTo>
                  <a:pt x="348894" y="340423"/>
                </a:lnTo>
                <a:lnTo>
                  <a:pt x="393306" y="345414"/>
                </a:lnTo>
                <a:lnTo>
                  <a:pt x="426364" y="345325"/>
                </a:lnTo>
                <a:lnTo>
                  <a:pt x="446989" y="343090"/>
                </a:lnTo>
                <a:lnTo>
                  <a:pt x="454101" y="341693"/>
                </a:lnTo>
                <a:lnTo>
                  <a:pt x="414134" y="381292"/>
                </a:lnTo>
                <a:lnTo>
                  <a:pt x="384124" y="387553"/>
                </a:lnTo>
                <a:lnTo>
                  <a:pt x="362115" y="388315"/>
                </a:lnTo>
                <a:lnTo>
                  <a:pt x="337273" y="382371"/>
                </a:lnTo>
                <a:lnTo>
                  <a:pt x="298792" y="368541"/>
                </a:lnTo>
                <a:lnTo>
                  <a:pt x="276898" y="360451"/>
                </a:lnTo>
                <a:lnTo>
                  <a:pt x="253606" y="353098"/>
                </a:lnTo>
                <a:lnTo>
                  <a:pt x="227749" y="347751"/>
                </a:lnTo>
                <a:lnTo>
                  <a:pt x="198145" y="345719"/>
                </a:lnTo>
                <a:lnTo>
                  <a:pt x="168236" y="347954"/>
                </a:lnTo>
                <a:lnTo>
                  <a:pt x="142151" y="353707"/>
                </a:lnTo>
                <a:lnTo>
                  <a:pt x="119062" y="361607"/>
                </a:lnTo>
                <a:lnTo>
                  <a:pt x="79324" y="378117"/>
                </a:lnTo>
                <a:lnTo>
                  <a:pt x="59969" y="384822"/>
                </a:lnTo>
                <a:lnTo>
                  <a:pt x="39001" y="389521"/>
                </a:lnTo>
                <a:lnTo>
                  <a:pt x="15328" y="391312"/>
                </a:lnTo>
                <a:lnTo>
                  <a:pt x="9944" y="391312"/>
                </a:lnTo>
                <a:lnTo>
                  <a:pt x="0" y="390525"/>
                </a:lnTo>
                <a:lnTo>
                  <a:pt x="0" y="433717"/>
                </a:lnTo>
                <a:lnTo>
                  <a:pt x="9982" y="434276"/>
                </a:lnTo>
                <a:lnTo>
                  <a:pt x="15252" y="434276"/>
                </a:lnTo>
                <a:lnTo>
                  <a:pt x="45161" y="432028"/>
                </a:lnTo>
                <a:lnTo>
                  <a:pt x="71247" y="426288"/>
                </a:lnTo>
                <a:lnTo>
                  <a:pt x="94335" y="418388"/>
                </a:lnTo>
                <a:lnTo>
                  <a:pt x="134073" y="401891"/>
                </a:lnTo>
                <a:lnTo>
                  <a:pt x="153428" y="395173"/>
                </a:lnTo>
                <a:lnTo>
                  <a:pt x="174409" y="390474"/>
                </a:lnTo>
                <a:lnTo>
                  <a:pt x="198094" y="388683"/>
                </a:lnTo>
                <a:lnTo>
                  <a:pt x="222084" y="390321"/>
                </a:lnTo>
                <a:lnTo>
                  <a:pt x="243497" y="394741"/>
                </a:lnTo>
                <a:lnTo>
                  <a:pt x="263359" y="401091"/>
                </a:lnTo>
                <a:lnTo>
                  <a:pt x="301078" y="415544"/>
                </a:lnTo>
                <a:lnTo>
                  <a:pt x="320408" y="421995"/>
                </a:lnTo>
                <a:lnTo>
                  <a:pt x="341337" y="427189"/>
                </a:lnTo>
                <a:lnTo>
                  <a:pt x="364528" y="430466"/>
                </a:lnTo>
                <a:lnTo>
                  <a:pt x="331063" y="463638"/>
                </a:lnTo>
                <a:lnTo>
                  <a:pt x="322910" y="464019"/>
                </a:lnTo>
                <a:lnTo>
                  <a:pt x="316750" y="463384"/>
                </a:lnTo>
                <a:lnTo>
                  <a:pt x="309473" y="461035"/>
                </a:lnTo>
                <a:lnTo>
                  <a:pt x="277050" y="447751"/>
                </a:lnTo>
                <a:lnTo>
                  <a:pt x="253987" y="439902"/>
                </a:lnTo>
                <a:lnTo>
                  <a:pt x="227939" y="434200"/>
                </a:lnTo>
                <a:lnTo>
                  <a:pt x="198031" y="432015"/>
                </a:lnTo>
                <a:lnTo>
                  <a:pt x="168122" y="434251"/>
                </a:lnTo>
                <a:lnTo>
                  <a:pt x="142036" y="440004"/>
                </a:lnTo>
                <a:lnTo>
                  <a:pt x="118948" y="447890"/>
                </a:lnTo>
                <a:lnTo>
                  <a:pt x="79222" y="464400"/>
                </a:lnTo>
                <a:lnTo>
                  <a:pt x="59855" y="471119"/>
                </a:lnTo>
                <a:lnTo>
                  <a:pt x="38887" y="475805"/>
                </a:lnTo>
                <a:lnTo>
                  <a:pt x="15214" y="477596"/>
                </a:lnTo>
                <a:lnTo>
                  <a:pt x="9880" y="477596"/>
                </a:lnTo>
                <a:lnTo>
                  <a:pt x="0" y="476821"/>
                </a:lnTo>
                <a:lnTo>
                  <a:pt x="0" y="520001"/>
                </a:lnTo>
                <a:lnTo>
                  <a:pt x="9906" y="520560"/>
                </a:lnTo>
                <a:lnTo>
                  <a:pt x="15138" y="520560"/>
                </a:lnTo>
                <a:lnTo>
                  <a:pt x="45046" y="518312"/>
                </a:lnTo>
                <a:lnTo>
                  <a:pt x="71145" y="512559"/>
                </a:lnTo>
                <a:lnTo>
                  <a:pt x="94234" y="504672"/>
                </a:lnTo>
                <a:lnTo>
                  <a:pt x="133959" y="488162"/>
                </a:lnTo>
                <a:lnTo>
                  <a:pt x="153314" y="481444"/>
                </a:lnTo>
                <a:lnTo>
                  <a:pt x="174294" y="476745"/>
                </a:lnTo>
                <a:lnTo>
                  <a:pt x="197980" y="474967"/>
                </a:lnTo>
                <a:lnTo>
                  <a:pt x="221665" y="476694"/>
                </a:lnTo>
                <a:lnTo>
                  <a:pt x="242633" y="481342"/>
                </a:lnTo>
                <a:lnTo>
                  <a:pt x="261975" y="487997"/>
                </a:lnTo>
                <a:lnTo>
                  <a:pt x="293306" y="501053"/>
                </a:lnTo>
                <a:lnTo>
                  <a:pt x="264642" y="529450"/>
                </a:lnTo>
                <a:lnTo>
                  <a:pt x="250088" y="525030"/>
                </a:lnTo>
                <a:lnTo>
                  <a:pt x="234289" y="521474"/>
                </a:lnTo>
                <a:lnTo>
                  <a:pt x="216992" y="519112"/>
                </a:lnTo>
                <a:lnTo>
                  <a:pt x="197916" y="518274"/>
                </a:lnTo>
                <a:lnTo>
                  <a:pt x="168008" y="520522"/>
                </a:lnTo>
                <a:lnTo>
                  <a:pt x="141922" y="526275"/>
                </a:lnTo>
                <a:lnTo>
                  <a:pt x="118833" y="534174"/>
                </a:lnTo>
                <a:lnTo>
                  <a:pt x="79108" y="550684"/>
                </a:lnTo>
                <a:lnTo>
                  <a:pt x="59753" y="557403"/>
                </a:lnTo>
                <a:lnTo>
                  <a:pt x="38773" y="562102"/>
                </a:lnTo>
                <a:lnTo>
                  <a:pt x="15100" y="563880"/>
                </a:lnTo>
                <a:lnTo>
                  <a:pt x="9804" y="563892"/>
                </a:lnTo>
                <a:lnTo>
                  <a:pt x="0" y="563118"/>
                </a:lnTo>
                <a:lnTo>
                  <a:pt x="0" y="606298"/>
                </a:lnTo>
                <a:lnTo>
                  <a:pt x="6464" y="606539"/>
                </a:lnTo>
                <a:lnTo>
                  <a:pt x="23050" y="606539"/>
                </a:lnTo>
                <a:lnTo>
                  <a:pt x="50165" y="603592"/>
                </a:lnTo>
                <a:lnTo>
                  <a:pt x="74104" y="597852"/>
                </a:lnTo>
                <a:lnTo>
                  <a:pt x="95504" y="590384"/>
                </a:lnTo>
                <a:lnTo>
                  <a:pt x="133845" y="574446"/>
                </a:lnTo>
                <a:lnTo>
                  <a:pt x="153212" y="567728"/>
                </a:lnTo>
                <a:lnTo>
                  <a:pt x="174193" y="563029"/>
                </a:lnTo>
                <a:lnTo>
                  <a:pt x="197878" y="561238"/>
                </a:lnTo>
                <a:lnTo>
                  <a:pt x="205905" y="561454"/>
                </a:lnTo>
                <a:lnTo>
                  <a:pt x="213537" y="562063"/>
                </a:lnTo>
                <a:lnTo>
                  <a:pt x="220853" y="563016"/>
                </a:lnTo>
                <a:lnTo>
                  <a:pt x="227939" y="564248"/>
                </a:lnTo>
                <a:lnTo>
                  <a:pt x="213169" y="576300"/>
                </a:lnTo>
                <a:lnTo>
                  <a:pt x="197878" y="587362"/>
                </a:lnTo>
                <a:lnTo>
                  <a:pt x="182118" y="597446"/>
                </a:lnTo>
                <a:lnTo>
                  <a:pt x="165925" y="606539"/>
                </a:lnTo>
                <a:lnTo>
                  <a:pt x="244932" y="606539"/>
                </a:lnTo>
                <a:lnTo>
                  <a:pt x="275107" y="579780"/>
                </a:lnTo>
                <a:lnTo>
                  <a:pt x="515531" y="341515"/>
                </a:lnTo>
                <a:lnTo>
                  <a:pt x="577342" y="341630"/>
                </a:lnTo>
                <a:lnTo>
                  <a:pt x="310019" y="606539"/>
                </a:lnTo>
                <a:lnTo>
                  <a:pt x="371297" y="606539"/>
                </a:lnTo>
                <a:lnTo>
                  <a:pt x="612013" y="367969"/>
                </a:lnTo>
                <a:lnTo>
                  <a:pt x="612013" y="298335"/>
                </a:lnTo>
                <a:lnTo>
                  <a:pt x="549275" y="298526"/>
                </a:lnTo>
                <a:lnTo>
                  <a:pt x="497890" y="298297"/>
                </a:lnTo>
                <a:lnTo>
                  <a:pt x="497484" y="298704"/>
                </a:lnTo>
                <a:lnTo>
                  <a:pt x="384606" y="299059"/>
                </a:lnTo>
                <a:lnTo>
                  <a:pt x="384670" y="254457"/>
                </a:lnTo>
                <a:lnTo>
                  <a:pt x="612013" y="254685"/>
                </a:lnTo>
                <a:lnTo>
                  <a:pt x="612013" y="211150"/>
                </a:lnTo>
                <a:lnTo>
                  <a:pt x="384721" y="211442"/>
                </a:lnTo>
                <a:lnTo>
                  <a:pt x="384771" y="169202"/>
                </a:lnTo>
                <a:lnTo>
                  <a:pt x="612013" y="168922"/>
                </a:lnTo>
                <a:lnTo>
                  <a:pt x="612013" y="125945"/>
                </a:lnTo>
                <a:lnTo>
                  <a:pt x="384835" y="126238"/>
                </a:lnTo>
                <a:lnTo>
                  <a:pt x="384886" y="82778"/>
                </a:lnTo>
                <a:lnTo>
                  <a:pt x="612013" y="82486"/>
                </a:lnTo>
                <a:lnTo>
                  <a:pt x="612013" y="39509"/>
                </a:lnTo>
                <a:close/>
              </a:path>
            </a:pathLst>
          </a:custGeom>
          <a:solidFill>
            <a:srgbClr val="1A3868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grpSp>
        <p:nvGrpSpPr>
          <p:cNvPr id="78" name="object 24">
            <a:extLst>
              <a:ext uri="{FF2B5EF4-FFF2-40B4-BE49-F238E27FC236}">
                <a16:creationId xmlns:a16="http://schemas.microsoft.com/office/drawing/2014/main" id="{FFFE7674-0557-4B7B-9E45-D1ED04C675D5}"/>
              </a:ext>
            </a:extLst>
          </p:cNvPr>
          <p:cNvGrpSpPr/>
          <p:nvPr userDrawn="1"/>
        </p:nvGrpSpPr>
        <p:grpSpPr>
          <a:xfrm>
            <a:off x="6804798" y="4663093"/>
            <a:ext cx="807244" cy="273177"/>
            <a:chOff x="15121774" y="10330678"/>
            <a:chExt cx="1793875" cy="607060"/>
          </a:xfrm>
        </p:grpSpPr>
        <p:sp>
          <p:nvSpPr>
            <p:cNvPr id="79" name="object 25">
              <a:extLst>
                <a:ext uri="{FF2B5EF4-FFF2-40B4-BE49-F238E27FC236}">
                  <a16:creationId xmlns:a16="http://schemas.microsoft.com/office/drawing/2014/main" id="{EE664CEE-5A8A-40C6-BF6E-FD7D179F96EF}"/>
                </a:ext>
              </a:extLst>
            </p:cNvPr>
            <p:cNvSpPr/>
            <p:nvPr/>
          </p:nvSpPr>
          <p:spPr>
            <a:xfrm>
              <a:off x="15775965" y="10330681"/>
              <a:ext cx="527685" cy="607060"/>
            </a:xfrm>
            <a:custGeom>
              <a:avLst/>
              <a:gdLst/>
              <a:ahLst/>
              <a:cxnLst/>
              <a:rect l="l" t="t" r="r" b="b"/>
              <a:pathLst>
                <a:path w="527684" h="607059">
                  <a:moveTo>
                    <a:pt x="44577" y="12"/>
                  </a:moveTo>
                  <a:lnTo>
                    <a:pt x="787" y="12"/>
                  </a:lnTo>
                  <a:lnTo>
                    <a:pt x="0" y="606539"/>
                  </a:lnTo>
                  <a:lnTo>
                    <a:pt x="43802" y="606539"/>
                  </a:lnTo>
                  <a:lnTo>
                    <a:pt x="44577" y="12"/>
                  </a:lnTo>
                  <a:close/>
                </a:path>
                <a:path w="527684" h="607059">
                  <a:moveTo>
                    <a:pt x="132664" y="0"/>
                  </a:moveTo>
                  <a:lnTo>
                    <a:pt x="88874" y="0"/>
                  </a:lnTo>
                  <a:lnTo>
                    <a:pt x="88099" y="606539"/>
                  </a:lnTo>
                  <a:lnTo>
                    <a:pt x="131902" y="606539"/>
                  </a:lnTo>
                  <a:lnTo>
                    <a:pt x="132664" y="0"/>
                  </a:lnTo>
                  <a:close/>
                </a:path>
                <a:path w="527684" h="607059">
                  <a:moveTo>
                    <a:pt x="527608" y="306832"/>
                  </a:moveTo>
                  <a:lnTo>
                    <a:pt x="225171" y="606539"/>
                  </a:lnTo>
                  <a:lnTo>
                    <a:pt x="287032" y="606539"/>
                  </a:lnTo>
                  <a:lnTo>
                    <a:pt x="527608" y="368122"/>
                  </a:lnTo>
                  <a:lnTo>
                    <a:pt x="527608" y="306832"/>
                  </a:lnTo>
                  <a:close/>
                </a:path>
                <a:path w="527684" h="607059">
                  <a:moveTo>
                    <a:pt x="527608" y="0"/>
                  </a:moveTo>
                  <a:lnTo>
                    <a:pt x="520026" y="0"/>
                  </a:lnTo>
                  <a:lnTo>
                    <a:pt x="513676" y="22301"/>
                  </a:lnTo>
                  <a:lnTo>
                    <a:pt x="505726" y="44183"/>
                  </a:lnTo>
                  <a:lnTo>
                    <a:pt x="496163" y="65595"/>
                  </a:lnTo>
                  <a:lnTo>
                    <a:pt x="484987" y="86410"/>
                  </a:lnTo>
                  <a:lnTo>
                    <a:pt x="485076" y="0"/>
                  </a:lnTo>
                  <a:lnTo>
                    <a:pt x="441299" y="0"/>
                  </a:lnTo>
                  <a:lnTo>
                    <a:pt x="441121" y="145072"/>
                  </a:lnTo>
                  <a:lnTo>
                    <a:pt x="438340" y="148018"/>
                  </a:lnTo>
                  <a:lnTo>
                    <a:pt x="435851" y="151130"/>
                  </a:lnTo>
                  <a:lnTo>
                    <a:pt x="396760" y="189890"/>
                  </a:lnTo>
                  <a:lnTo>
                    <a:pt x="397002" y="0"/>
                  </a:lnTo>
                  <a:lnTo>
                    <a:pt x="353212" y="0"/>
                  </a:lnTo>
                  <a:lnTo>
                    <a:pt x="352907" y="233337"/>
                  </a:lnTo>
                  <a:lnTo>
                    <a:pt x="308559" y="277291"/>
                  </a:lnTo>
                  <a:lnTo>
                    <a:pt x="308902" y="0"/>
                  </a:lnTo>
                  <a:lnTo>
                    <a:pt x="265125" y="0"/>
                  </a:lnTo>
                  <a:lnTo>
                    <a:pt x="264718" y="320738"/>
                  </a:lnTo>
                  <a:lnTo>
                    <a:pt x="220281" y="364769"/>
                  </a:lnTo>
                  <a:lnTo>
                    <a:pt x="220751" y="0"/>
                  </a:lnTo>
                  <a:lnTo>
                    <a:pt x="176961" y="0"/>
                  </a:lnTo>
                  <a:lnTo>
                    <a:pt x="176199" y="606539"/>
                  </a:lnTo>
                  <a:lnTo>
                    <a:pt x="220014" y="606539"/>
                  </a:lnTo>
                  <a:lnTo>
                    <a:pt x="220116" y="549554"/>
                  </a:lnTo>
                  <a:lnTo>
                    <a:pt x="282016" y="488188"/>
                  </a:lnTo>
                  <a:lnTo>
                    <a:pt x="527608" y="244817"/>
                  </a:lnTo>
                  <a:lnTo>
                    <a:pt x="527608" y="179349"/>
                  </a:lnTo>
                  <a:lnTo>
                    <a:pt x="520306" y="188264"/>
                  </a:lnTo>
                  <a:lnTo>
                    <a:pt x="512737" y="197015"/>
                  </a:lnTo>
                  <a:lnTo>
                    <a:pt x="504888" y="205600"/>
                  </a:lnTo>
                  <a:lnTo>
                    <a:pt x="496747" y="214007"/>
                  </a:lnTo>
                  <a:lnTo>
                    <a:pt x="491553" y="219240"/>
                  </a:lnTo>
                  <a:lnTo>
                    <a:pt x="220167" y="488188"/>
                  </a:lnTo>
                  <a:lnTo>
                    <a:pt x="220218" y="426135"/>
                  </a:lnTo>
                  <a:lnTo>
                    <a:pt x="282143" y="364769"/>
                  </a:lnTo>
                  <a:lnTo>
                    <a:pt x="370420" y="277291"/>
                  </a:lnTo>
                  <a:lnTo>
                    <a:pt x="458609" y="189890"/>
                  </a:lnTo>
                  <a:lnTo>
                    <a:pt x="499160" y="144246"/>
                  </a:lnTo>
                  <a:lnTo>
                    <a:pt x="527608" y="100355"/>
                  </a:lnTo>
                  <a:lnTo>
                    <a:pt x="527608" y="86410"/>
                  </a:lnTo>
                  <a:lnTo>
                    <a:pt x="527608" y="0"/>
                  </a:lnTo>
                  <a:close/>
                </a:path>
              </a:pathLst>
            </a:custGeom>
            <a:solidFill>
              <a:srgbClr val="1A3868"/>
            </a:solidFill>
          </p:spPr>
          <p:txBody>
            <a:bodyPr wrap="square" lIns="0" tIns="0" rIns="0" bIns="0" rtlCol="0"/>
            <a:lstStyle/>
            <a:p>
              <a:endParaRPr sz="365"/>
            </a:p>
          </p:txBody>
        </p:sp>
        <p:pic>
          <p:nvPicPr>
            <p:cNvPr id="80" name="object 26">
              <a:extLst>
                <a:ext uri="{FF2B5EF4-FFF2-40B4-BE49-F238E27FC236}">
                  <a16:creationId xmlns:a16="http://schemas.microsoft.com/office/drawing/2014/main" id="{6884B984-EE38-4D35-80E4-18D5B3EF4FA9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125567" y="10760799"/>
              <a:ext cx="178009" cy="176413"/>
            </a:xfrm>
            <a:prstGeom prst="rect">
              <a:avLst/>
            </a:prstGeom>
          </p:spPr>
        </p:pic>
        <p:sp>
          <p:nvSpPr>
            <p:cNvPr id="81" name="object 27">
              <a:extLst>
                <a:ext uri="{FF2B5EF4-FFF2-40B4-BE49-F238E27FC236}">
                  <a16:creationId xmlns:a16="http://schemas.microsoft.com/office/drawing/2014/main" id="{2E46519C-849E-42CD-9776-C652610C0D71}"/>
                </a:ext>
              </a:extLst>
            </p:cNvPr>
            <p:cNvSpPr/>
            <p:nvPr/>
          </p:nvSpPr>
          <p:spPr>
            <a:xfrm>
              <a:off x="15121763" y="10330681"/>
              <a:ext cx="1793875" cy="607060"/>
            </a:xfrm>
            <a:custGeom>
              <a:avLst/>
              <a:gdLst/>
              <a:ahLst/>
              <a:cxnLst/>
              <a:rect l="l" t="t" r="r" b="b"/>
              <a:pathLst>
                <a:path w="1793875" h="607059">
                  <a:moveTo>
                    <a:pt x="569455" y="472503"/>
                  </a:moveTo>
                  <a:lnTo>
                    <a:pt x="369531" y="273875"/>
                  </a:lnTo>
                  <a:lnTo>
                    <a:pt x="281622" y="186524"/>
                  </a:lnTo>
                  <a:lnTo>
                    <a:pt x="193624" y="99098"/>
                  </a:lnTo>
                  <a:lnTo>
                    <a:pt x="105638" y="11671"/>
                  </a:lnTo>
                  <a:lnTo>
                    <a:pt x="93891" y="0"/>
                  </a:lnTo>
                  <a:lnTo>
                    <a:pt x="0" y="0"/>
                  </a:lnTo>
                  <a:lnTo>
                    <a:pt x="63" y="596049"/>
                  </a:lnTo>
                  <a:lnTo>
                    <a:pt x="520" y="596049"/>
                  </a:lnTo>
                  <a:lnTo>
                    <a:pt x="533" y="596696"/>
                  </a:lnTo>
                  <a:lnTo>
                    <a:pt x="660" y="597877"/>
                  </a:lnTo>
                  <a:lnTo>
                    <a:pt x="800" y="601408"/>
                  </a:lnTo>
                  <a:lnTo>
                    <a:pt x="1028" y="603961"/>
                  </a:lnTo>
                  <a:lnTo>
                    <a:pt x="1168" y="606539"/>
                  </a:lnTo>
                  <a:lnTo>
                    <a:pt x="44831" y="606539"/>
                  </a:lnTo>
                  <a:lnTo>
                    <a:pt x="44462" y="599567"/>
                  </a:lnTo>
                  <a:lnTo>
                    <a:pt x="44094" y="590448"/>
                  </a:lnTo>
                  <a:lnTo>
                    <a:pt x="43942" y="583971"/>
                  </a:lnTo>
                  <a:lnTo>
                    <a:pt x="43827" y="575995"/>
                  </a:lnTo>
                  <a:lnTo>
                    <a:pt x="43738" y="11671"/>
                  </a:lnTo>
                  <a:lnTo>
                    <a:pt x="87985" y="55600"/>
                  </a:lnTo>
                  <a:lnTo>
                    <a:pt x="88049" y="596049"/>
                  </a:lnTo>
                  <a:lnTo>
                    <a:pt x="88569" y="596049"/>
                  </a:lnTo>
                  <a:lnTo>
                    <a:pt x="88760" y="599998"/>
                  </a:lnTo>
                  <a:lnTo>
                    <a:pt x="89052" y="603046"/>
                  </a:lnTo>
                  <a:lnTo>
                    <a:pt x="89293" y="606539"/>
                  </a:lnTo>
                  <a:lnTo>
                    <a:pt x="133083" y="606539"/>
                  </a:lnTo>
                  <a:lnTo>
                    <a:pt x="132549" y="597877"/>
                  </a:lnTo>
                  <a:lnTo>
                    <a:pt x="132168" y="590448"/>
                  </a:lnTo>
                  <a:lnTo>
                    <a:pt x="131953" y="583971"/>
                  </a:lnTo>
                  <a:lnTo>
                    <a:pt x="131864" y="579945"/>
                  </a:lnTo>
                  <a:lnTo>
                    <a:pt x="131762" y="571944"/>
                  </a:lnTo>
                  <a:lnTo>
                    <a:pt x="131724" y="99098"/>
                  </a:lnTo>
                  <a:lnTo>
                    <a:pt x="175971" y="143090"/>
                  </a:lnTo>
                  <a:lnTo>
                    <a:pt x="176034" y="596049"/>
                  </a:lnTo>
                  <a:lnTo>
                    <a:pt x="176606" y="596049"/>
                  </a:lnTo>
                  <a:lnTo>
                    <a:pt x="176822" y="599998"/>
                  </a:lnTo>
                  <a:lnTo>
                    <a:pt x="177165" y="603961"/>
                  </a:lnTo>
                  <a:lnTo>
                    <a:pt x="177368" y="606539"/>
                  </a:lnTo>
                  <a:lnTo>
                    <a:pt x="221335" y="606539"/>
                  </a:lnTo>
                  <a:lnTo>
                    <a:pt x="220713" y="598500"/>
                  </a:lnTo>
                  <a:lnTo>
                    <a:pt x="220230" y="590448"/>
                  </a:lnTo>
                  <a:lnTo>
                    <a:pt x="219976" y="583971"/>
                  </a:lnTo>
                  <a:lnTo>
                    <a:pt x="219862" y="579945"/>
                  </a:lnTo>
                  <a:lnTo>
                    <a:pt x="219748" y="571944"/>
                  </a:lnTo>
                  <a:lnTo>
                    <a:pt x="219710" y="186524"/>
                  </a:lnTo>
                  <a:lnTo>
                    <a:pt x="263944" y="230428"/>
                  </a:lnTo>
                  <a:lnTo>
                    <a:pt x="264058" y="580669"/>
                  </a:lnTo>
                  <a:lnTo>
                    <a:pt x="264388" y="589343"/>
                  </a:lnTo>
                  <a:lnTo>
                    <a:pt x="264947" y="598500"/>
                  </a:lnTo>
                  <a:lnTo>
                    <a:pt x="265620" y="606539"/>
                  </a:lnTo>
                  <a:lnTo>
                    <a:pt x="331012" y="606539"/>
                  </a:lnTo>
                  <a:lnTo>
                    <a:pt x="308292" y="583971"/>
                  </a:lnTo>
                  <a:lnTo>
                    <a:pt x="308152" y="579945"/>
                  </a:lnTo>
                  <a:lnTo>
                    <a:pt x="307670" y="575995"/>
                  </a:lnTo>
                  <a:lnTo>
                    <a:pt x="307670" y="521208"/>
                  </a:lnTo>
                  <a:lnTo>
                    <a:pt x="393573" y="606539"/>
                  </a:lnTo>
                  <a:lnTo>
                    <a:pt x="455422" y="606539"/>
                  </a:lnTo>
                  <a:lnTo>
                    <a:pt x="369531" y="521208"/>
                  </a:lnTo>
                  <a:lnTo>
                    <a:pt x="307670" y="459752"/>
                  </a:lnTo>
                  <a:lnTo>
                    <a:pt x="307670" y="397586"/>
                  </a:lnTo>
                  <a:lnTo>
                    <a:pt x="517994" y="606539"/>
                  </a:lnTo>
                  <a:lnTo>
                    <a:pt x="569455" y="606539"/>
                  </a:lnTo>
                  <a:lnTo>
                    <a:pt x="569455" y="596214"/>
                  </a:lnTo>
                  <a:lnTo>
                    <a:pt x="369506" y="397586"/>
                  </a:lnTo>
                  <a:lnTo>
                    <a:pt x="307670" y="336156"/>
                  </a:lnTo>
                  <a:lnTo>
                    <a:pt x="307670" y="273875"/>
                  </a:lnTo>
                  <a:lnTo>
                    <a:pt x="569455" y="533958"/>
                  </a:lnTo>
                  <a:lnTo>
                    <a:pt x="569455" y="472503"/>
                  </a:lnTo>
                  <a:close/>
                </a:path>
                <a:path w="1793875" h="607059">
                  <a:moveTo>
                    <a:pt x="569455" y="348881"/>
                  </a:moveTo>
                  <a:lnTo>
                    <a:pt x="218300" y="0"/>
                  </a:lnTo>
                  <a:lnTo>
                    <a:pt x="156438" y="0"/>
                  </a:lnTo>
                  <a:lnTo>
                    <a:pt x="569455" y="410349"/>
                  </a:lnTo>
                  <a:lnTo>
                    <a:pt x="569455" y="348881"/>
                  </a:lnTo>
                  <a:close/>
                </a:path>
                <a:path w="1793875" h="607059">
                  <a:moveTo>
                    <a:pt x="569455" y="225272"/>
                  </a:moveTo>
                  <a:lnTo>
                    <a:pt x="342734" y="0"/>
                  </a:lnTo>
                  <a:lnTo>
                    <a:pt x="280860" y="0"/>
                  </a:lnTo>
                  <a:lnTo>
                    <a:pt x="569455" y="286727"/>
                  </a:lnTo>
                  <a:lnTo>
                    <a:pt x="569455" y="225272"/>
                  </a:lnTo>
                  <a:close/>
                </a:path>
                <a:path w="1793875" h="607059">
                  <a:moveTo>
                    <a:pt x="569455" y="101663"/>
                  </a:moveTo>
                  <a:lnTo>
                    <a:pt x="467144" y="0"/>
                  </a:lnTo>
                  <a:lnTo>
                    <a:pt x="405282" y="0"/>
                  </a:lnTo>
                  <a:lnTo>
                    <a:pt x="569455" y="163118"/>
                  </a:lnTo>
                  <a:lnTo>
                    <a:pt x="569455" y="101663"/>
                  </a:lnTo>
                  <a:close/>
                </a:path>
                <a:path w="1793875" h="607059">
                  <a:moveTo>
                    <a:pt x="569455" y="0"/>
                  </a:moveTo>
                  <a:lnTo>
                    <a:pt x="529717" y="0"/>
                  </a:lnTo>
                  <a:lnTo>
                    <a:pt x="569455" y="39484"/>
                  </a:lnTo>
                  <a:lnTo>
                    <a:pt x="569455" y="0"/>
                  </a:lnTo>
                  <a:close/>
                </a:path>
                <a:path w="1793875" h="607059">
                  <a:moveTo>
                    <a:pt x="610679" y="0"/>
                  </a:moveTo>
                  <a:lnTo>
                    <a:pt x="569785" y="0"/>
                  </a:lnTo>
                  <a:lnTo>
                    <a:pt x="569785" y="606539"/>
                  </a:lnTo>
                  <a:lnTo>
                    <a:pt x="609917" y="606539"/>
                  </a:lnTo>
                  <a:lnTo>
                    <a:pt x="610679" y="0"/>
                  </a:lnTo>
                  <a:close/>
                </a:path>
                <a:path w="1793875" h="607059">
                  <a:moveTo>
                    <a:pt x="1793824" y="0"/>
                  </a:moveTo>
                  <a:lnTo>
                    <a:pt x="1755241" y="0"/>
                  </a:lnTo>
                  <a:lnTo>
                    <a:pt x="1743938" y="6642"/>
                  </a:lnTo>
                  <a:lnTo>
                    <a:pt x="1709610" y="34010"/>
                  </a:lnTo>
                  <a:lnTo>
                    <a:pt x="1675371" y="79349"/>
                  </a:lnTo>
                  <a:lnTo>
                    <a:pt x="1648091" y="141249"/>
                  </a:lnTo>
                  <a:lnTo>
                    <a:pt x="1639100" y="159740"/>
                  </a:lnTo>
                  <a:lnTo>
                    <a:pt x="1611871" y="195999"/>
                  </a:lnTo>
                  <a:lnTo>
                    <a:pt x="1574863" y="224396"/>
                  </a:lnTo>
                  <a:lnTo>
                    <a:pt x="1522514" y="249605"/>
                  </a:lnTo>
                  <a:lnTo>
                    <a:pt x="1507604" y="256959"/>
                  </a:lnTo>
                  <a:lnTo>
                    <a:pt x="1441538" y="303352"/>
                  </a:lnTo>
                  <a:lnTo>
                    <a:pt x="1404874" y="343001"/>
                  </a:lnTo>
                  <a:lnTo>
                    <a:pt x="1400810" y="349034"/>
                  </a:lnTo>
                  <a:lnTo>
                    <a:pt x="1400810" y="292481"/>
                  </a:lnTo>
                  <a:lnTo>
                    <a:pt x="1432902" y="250634"/>
                  </a:lnTo>
                  <a:lnTo>
                    <a:pt x="1492364" y="219938"/>
                  </a:lnTo>
                  <a:lnTo>
                    <a:pt x="1513840" y="210223"/>
                  </a:lnTo>
                  <a:lnTo>
                    <a:pt x="1535772" y="198996"/>
                  </a:lnTo>
                  <a:lnTo>
                    <a:pt x="1580705" y="165011"/>
                  </a:lnTo>
                  <a:lnTo>
                    <a:pt x="1614932" y="119659"/>
                  </a:lnTo>
                  <a:lnTo>
                    <a:pt x="1642211" y="57785"/>
                  </a:lnTo>
                  <a:lnTo>
                    <a:pt x="1651203" y="39281"/>
                  </a:lnTo>
                  <a:lnTo>
                    <a:pt x="1662798" y="21082"/>
                  </a:lnTo>
                  <a:lnTo>
                    <a:pt x="1679524" y="1968"/>
                  </a:lnTo>
                  <a:lnTo>
                    <a:pt x="1681734" y="0"/>
                  </a:lnTo>
                  <a:lnTo>
                    <a:pt x="1624253" y="0"/>
                  </a:lnTo>
                  <a:lnTo>
                    <a:pt x="1614385" y="15697"/>
                  </a:lnTo>
                  <a:lnTo>
                    <a:pt x="1606372" y="31115"/>
                  </a:lnTo>
                  <a:lnTo>
                    <a:pt x="1599679" y="46151"/>
                  </a:lnTo>
                  <a:lnTo>
                    <a:pt x="1585988" y="79552"/>
                  </a:lnTo>
                  <a:lnTo>
                    <a:pt x="1577009" y="98044"/>
                  </a:lnTo>
                  <a:lnTo>
                    <a:pt x="1549781" y="134289"/>
                  </a:lnTo>
                  <a:lnTo>
                    <a:pt x="1512989" y="162090"/>
                  </a:lnTo>
                  <a:lnTo>
                    <a:pt x="1456867" y="187998"/>
                  </a:lnTo>
                  <a:lnTo>
                    <a:pt x="1438414" y="197065"/>
                  </a:lnTo>
                  <a:lnTo>
                    <a:pt x="1419733" y="208165"/>
                  </a:lnTo>
                  <a:lnTo>
                    <a:pt x="1400810" y="222237"/>
                  </a:lnTo>
                  <a:lnTo>
                    <a:pt x="1400810" y="174879"/>
                  </a:lnTo>
                  <a:lnTo>
                    <a:pt x="1406347" y="168833"/>
                  </a:lnTo>
                  <a:lnTo>
                    <a:pt x="1411198" y="164934"/>
                  </a:lnTo>
                  <a:lnTo>
                    <a:pt x="1418082" y="161455"/>
                  </a:lnTo>
                  <a:lnTo>
                    <a:pt x="1450822" y="147993"/>
                  </a:lnTo>
                  <a:lnTo>
                    <a:pt x="1472946" y="137274"/>
                  </a:lnTo>
                  <a:lnTo>
                    <a:pt x="1518602" y="103301"/>
                  </a:lnTo>
                  <a:lnTo>
                    <a:pt x="1552829" y="57975"/>
                  </a:lnTo>
                  <a:lnTo>
                    <a:pt x="1578444" y="0"/>
                  </a:lnTo>
                  <a:lnTo>
                    <a:pt x="1531251" y="0"/>
                  </a:lnTo>
                  <a:lnTo>
                    <a:pt x="1523555" y="18618"/>
                  </a:lnTo>
                  <a:lnTo>
                    <a:pt x="1514627" y="36842"/>
                  </a:lnTo>
                  <a:lnTo>
                    <a:pt x="1487678" y="72580"/>
                  </a:lnTo>
                  <a:lnTo>
                    <a:pt x="1451203" y="99644"/>
                  </a:lnTo>
                  <a:lnTo>
                    <a:pt x="1400810" y="121424"/>
                  </a:lnTo>
                  <a:lnTo>
                    <a:pt x="1400810" y="80848"/>
                  </a:lnTo>
                  <a:lnTo>
                    <a:pt x="1414386" y="73723"/>
                  </a:lnTo>
                  <a:lnTo>
                    <a:pt x="1428229" y="65074"/>
                  </a:lnTo>
                  <a:lnTo>
                    <a:pt x="1466303" y="31178"/>
                  </a:lnTo>
                  <a:lnTo>
                    <a:pt x="1488592" y="0"/>
                  </a:lnTo>
                  <a:lnTo>
                    <a:pt x="1435493" y="0"/>
                  </a:lnTo>
                  <a:lnTo>
                    <a:pt x="1429232" y="7277"/>
                  </a:lnTo>
                  <a:lnTo>
                    <a:pt x="1419707" y="16433"/>
                  </a:lnTo>
                  <a:lnTo>
                    <a:pt x="1413814" y="21399"/>
                  </a:lnTo>
                  <a:lnTo>
                    <a:pt x="1407896" y="25895"/>
                  </a:lnTo>
                  <a:lnTo>
                    <a:pt x="1401953" y="30035"/>
                  </a:lnTo>
                  <a:lnTo>
                    <a:pt x="1403324" y="14922"/>
                  </a:lnTo>
                  <a:lnTo>
                    <a:pt x="1405394" y="0"/>
                  </a:lnTo>
                  <a:lnTo>
                    <a:pt x="1360843" y="0"/>
                  </a:lnTo>
                  <a:lnTo>
                    <a:pt x="1359230" y="12890"/>
                  </a:lnTo>
                  <a:lnTo>
                    <a:pt x="1358049" y="25908"/>
                  </a:lnTo>
                  <a:lnTo>
                    <a:pt x="1357312" y="39052"/>
                  </a:lnTo>
                  <a:lnTo>
                    <a:pt x="1357071" y="52311"/>
                  </a:lnTo>
                  <a:lnTo>
                    <a:pt x="1357071" y="392633"/>
                  </a:lnTo>
                  <a:lnTo>
                    <a:pt x="1312837" y="436308"/>
                  </a:lnTo>
                  <a:lnTo>
                    <a:pt x="1312862" y="50927"/>
                  </a:lnTo>
                  <a:lnTo>
                    <a:pt x="1314869" y="12585"/>
                  </a:lnTo>
                  <a:lnTo>
                    <a:pt x="1316304" y="0"/>
                  </a:lnTo>
                  <a:lnTo>
                    <a:pt x="1272133" y="0"/>
                  </a:lnTo>
                  <a:lnTo>
                    <a:pt x="1270825" y="12941"/>
                  </a:lnTo>
                  <a:lnTo>
                    <a:pt x="1269873" y="25971"/>
                  </a:lnTo>
                  <a:lnTo>
                    <a:pt x="1269288" y="39090"/>
                  </a:lnTo>
                  <a:lnTo>
                    <a:pt x="1269085" y="52311"/>
                  </a:lnTo>
                  <a:lnTo>
                    <a:pt x="1269085" y="479323"/>
                  </a:lnTo>
                  <a:lnTo>
                    <a:pt x="1224838" y="523354"/>
                  </a:lnTo>
                  <a:lnTo>
                    <a:pt x="1224889" y="50901"/>
                  </a:lnTo>
                  <a:lnTo>
                    <a:pt x="1226477" y="12611"/>
                  </a:lnTo>
                  <a:lnTo>
                    <a:pt x="1227645" y="0"/>
                  </a:lnTo>
                  <a:lnTo>
                    <a:pt x="1183703" y="0"/>
                  </a:lnTo>
                  <a:lnTo>
                    <a:pt x="1182090" y="20916"/>
                  </a:lnTo>
                  <a:lnTo>
                    <a:pt x="1181811" y="26619"/>
                  </a:lnTo>
                  <a:lnTo>
                    <a:pt x="1181811" y="606539"/>
                  </a:lnTo>
                  <a:lnTo>
                    <a:pt x="1204214" y="606539"/>
                  </a:lnTo>
                  <a:lnTo>
                    <a:pt x="1363929" y="447217"/>
                  </a:lnTo>
                  <a:lnTo>
                    <a:pt x="1400810" y="411022"/>
                  </a:lnTo>
                  <a:lnTo>
                    <a:pt x="1400810" y="410438"/>
                  </a:lnTo>
                  <a:lnTo>
                    <a:pt x="1481162" y="330301"/>
                  </a:lnTo>
                  <a:lnTo>
                    <a:pt x="1513268" y="362204"/>
                  </a:lnTo>
                  <a:lnTo>
                    <a:pt x="1266215" y="606539"/>
                  </a:lnTo>
                  <a:lnTo>
                    <a:pt x="1329258" y="606539"/>
                  </a:lnTo>
                  <a:lnTo>
                    <a:pt x="1544218" y="392963"/>
                  </a:lnTo>
                  <a:lnTo>
                    <a:pt x="1574622" y="423176"/>
                  </a:lnTo>
                  <a:lnTo>
                    <a:pt x="1390053" y="606539"/>
                  </a:lnTo>
                  <a:lnTo>
                    <a:pt x="1451889" y="606539"/>
                  </a:lnTo>
                  <a:lnTo>
                    <a:pt x="1605546" y="453885"/>
                  </a:lnTo>
                  <a:lnTo>
                    <a:pt x="1636826" y="484962"/>
                  </a:lnTo>
                  <a:lnTo>
                    <a:pt x="1514462" y="606539"/>
                  </a:lnTo>
                  <a:lnTo>
                    <a:pt x="1576311" y="606539"/>
                  </a:lnTo>
                  <a:lnTo>
                    <a:pt x="1667751" y="515696"/>
                  </a:lnTo>
                  <a:lnTo>
                    <a:pt x="1699031" y="546773"/>
                  </a:lnTo>
                  <a:lnTo>
                    <a:pt x="1638884" y="606539"/>
                  </a:lnTo>
                  <a:lnTo>
                    <a:pt x="1793824" y="606539"/>
                  </a:lnTo>
                  <a:lnTo>
                    <a:pt x="1793824" y="579513"/>
                  </a:lnTo>
                  <a:lnTo>
                    <a:pt x="1515110" y="302615"/>
                  </a:lnTo>
                  <a:lnTo>
                    <a:pt x="1524965" y="297014"/>
                  </a:lnTo>
                  <a:lnTo>
                    <a:pt x="1534896" y="291922"/>
                  </a:lnTo>
                  <a:lnTo>
                    <a:pt x="1556766" y="281813"/>
                  </a:lnTo>
                  <a:lnTo>
                    <a:pt x="1793824" y="517347"/>
                  </a:lnTo>
                  <a:lnTo>
                    <a:pt x="1793824" y="455891"/>
                  </a:lnTo>
                  <a:lnTo>
                    <a:pt x="1597990" y="261315"/>
                  </a:lnTo>
                  <a:lnTo>
                    <a:pt x="1606880" y="255803"/>
                  </a:lnTo>
                  <a:lnTo>
                    <a:pt x="1615833" y="249618"/>
                  </a:lnTo>
                  <a:lnTo>
                    <a:pt x="1624876" y="242684"/>
                  </a:lnTo>
                  <a:lnTo>
                    <a:pt x="1633982" y="234924"/>
                  </a:lnTo>
                  <a:lnTo>
                    <a:pt x="1793824" y="393725"/>
                  </a:lnTo>
                  <a:lnTo>
                    <a:pt x="1793824" y="332270"/>
                  </a:lnTo>
                  <a:lnTo>
                    <a:pt x="1663407" y="202704"/>
                  </a:lnTo>
                  <a:lnTo>
                    <a:pt x="1670265" y="192646"/>
                  </a:lnTo>
                  <a:lnTo>
                    <a:pt x="1676247" y="182676"/>
                  </a:lnTo>
                  <a:lnTo>
                    <a:pt x="1681492" y="172808"/>
                  </a:lnTo>
                  <a:lnTo>
                    <a:pt x="1686115" y="163093"/>
                  </a:lnTo>
                  <a:lnTo>
                    <a:pt x="1793824" y="270116"/>
                  </a:lnTo>
                  <a:lnTo>
                    <a:pt x="1793824" y="208661"/>
                  </a:lnTo>
                  <a:lnTo>
                    <a:pt x="1704238" y="119646"/>
                  </a:lnTo>
                  <a:lnTo>
                    <a:pt x="1708848" y="109639"/>
                  </a:lnTo>
                  <a:lnTo>
                    <a:pt x="1714055" y="99720"/>
                  </a:lnTo>
                  <a:lnTo>
                    <a:pt x="1720037" y="89890"/>
                  </a:lnTo>
                  <a:lnTo>
                    <a:pt x="1727022" y="80124"/>
                  </a:lnTo>
                  <a:lnTo>
                    <a:pt x="1793824" y="146507"/>
                  </a:lnTo>
                  <a:lnTo>
                    <a:pt x="1793824" y="85051"/>
                  </a:lnTo>
                  <a:lnTo>
                    <a:pt x="1758162" y="49606"/>
                  </a:lnTo>
                  <a:lnTo>
                    <a:pt x="1766989" y="43599"/>
                  </a:lnTo>
                  <a:lnTo>
                    <a:pt x="1775866" y="38366"/>
                  </a:lnTo>
                  <a:lnTo>
                    <a:pt x="1784807" y="33769"/>
                  </a:lnTo>
                  <a:lnTo>
                    <a:pt x="1793824" y="29616"/>
                  </a:lnTo>
                  <a:lnTo>
                    <a:pt x="1793824" y="0"/>
                  </a:lnTo>
                  <a:close/>
                </a:path>
              </a:pathLst>
            </a:custGeom>
            <a:solidFill>
              <a:srgbClr val="1A3868"/>
            </a:solidFill>
          </p:spPr>
          <p:txBody>
            <a:bodyPr wrap="square" lIns="0" tIns="0" rIns="0" bIns="0" rtlCol="0"/>
            <a:lstStyle/>
            <a:p>
              <a:endParaRPr sz="365"/>
            </a:p>
          </p:txBody>
        </p:sp>
      </p:grpSp>
      <p:grpSp>
        <p:nvGrpSpPr>
          <p:cNvPr id="82" name="object 32">
            <a:extLst>
              <a:ext uri="{FF2B5EF4-FFF2-40B4-BE49-F238E27FC236}">
                <a16:creationId xmlns:a16="http://schemas.microsoft.com/office/drawing/2014/main" id="{1DF40A85-5AD5-4420-B54C-7B9CEE2A9886}"/>
              </a:ext>
            </a:extLst>
          </p:cNvPr>
          <p:cNvGrpSpPr/>
          <p:nvPr userDrawn="1"/>
        </p:nvGrpSpPr>
        <p:grpSpPr>
          <a:xfrm>
            <a:off x="565426" y="4702873"/>
            <a:ext cx="182309" cy="180023"/>
            <a:chOff x="1256502" y="10419079"/>
            <a:chExt cx="405130" cy="400050"/>
          </a:xfrm>
        </p:grpSpPr>
        <p:sp>
          <p:nvSpPr>
            <p:cNvPr id="83" name="object 33">
              <a:extLst>
                <a:ext uri="{FF2B5EF4-FFF2-40B4-BE49-F238E27FC236}">
                  <a16:creationId xmlns:a16="http://schemas.microsoft.com/office/drawing/2014/main" id="{60994E5E-D2CE-4094-A7AA-9F74CA524960}"/>
                </a:ext>
              </a:extLst>
            </p:cNvPr>
            <p:cNvSpPr/>
            <p:nvPr/>
          </p:nvSpPr>
          <p:spPr>
            <a:xfrm>
              <a:off x="1256499" y="10439901"/>
              <a:ext cx="405130" cy="379095"/>
            </a:xfrm>
            <a:custGeom>
              <a:avLst/>
              <a:gdLst/>
              <a:ahLst/>
              <a:cxnLst/>
              <a:rect l="l" t="t" r="r" b="b"/>
              <a:pathLst>
                <a:path w="405130" h="379095">
                  <a:moveTo>
                    <a:pt x="343827" y="60960"/>
                  </a:moveTo>
                  <a:lnTo>
                    <a:pt x="313347" y="91452"/>
                  </a:lnTo>
                  <a:lnTo>
                    <a:pt x="313347" y="176568"/>
                  </a:lnTo>
                  <a:lnTo>
                    <a:pt x="304609" y="219710"/>
                  </a:lnTo>
                  <a:lnTo>
                    <a:pt x="280809" y="254977"/>
                  </a:lnTo>
                  <a:lnTo>
                    <a:pt x="245541" y="278777"/>
                  </a:lnTo>
                  <a:lnTo>
                    <a:pt x="202399" y="287515"/>
                  </a:lnTo>
                  <a:lnTo>
                    <a:pt x="159245" y="278777"/>
                  </a:lnTo>
                  <a:lnTo>
                    <a:pt x="123977" y="254977"/>
                  </a:lnTo>
                  <a:lnTo>
                    <a:pt x="100177" y="219710"/>
                  </a:lnTo>
                  <a:lnTo>
                    <a:pt x="91440" y="176568"/>
                  </a:lnTo>
                  <a:lnTo>
                    <a:pt x="91440" y="91452"/>
                  </a:lnTo>
                  <a:lnTo>
                    <a:pt x="60960" y="60960"/>
                  </a:lnTo>
                  <a:lnTo>
                    <a:pt x="60960" y="176568"/>
                  </a:lnTo>
                  <a:lnTo>
                    <a:pt x="68173" y="221246"/>
                  </a:lnTo>
                  <a:lnTo>
                    <a:pt x="88265" y="260057"/>
                  </a:lnTo>
                  <a:lnTo>
                    <a:pt x="118897" y="290690"/>
                  </a:lnTo>
                  <a:lnTo>
                    <a:pt x="157721" y="310781"/>
                  </a:lnTo>
                  <a:lnTo>
                    <a:pt x="202399" y="317995"/>
                  </a:lnTo>
                  <a:lnTo>
                    <a:pt x="247065" y="310781"/>
                  </a:lnTo>
                  <a:lnTo>
                    <a:pt x="285889" y="290690"/>
                  </a:lnTo>
                  <a:lnTo>
                    <a:pt x="316522" y="260057"/>
                  </a:lnTo>
                  <a:lnTo>
                    <a:pt x="336613" y="221246"/>
                  </a:lnTo>
                  <a:lnTo>
                    <a:pt x="343827" y="176568"/>
                  </a:lnTo>
                  <a:lnTo>
                    <a:pt x="343827" y="60960"/>
                  </a:lnTo>
                  <a:close/>
                </a:path>
                <a:path w="405130" h="379095">
                  <a:moveTo>
                    <a:pt x="404787" y="0"/>
                  </a:moveTo>
                  <a:lnTo>
                    <a:pt x="374307" y="30492"/>
                  </a:lnTo>
                  <a:lnTo>
                    <a:pt x="374307" y="176568"/>
                  </a:lnTo>
                  <a:lnTo>
                    <a:pt x="368160" y="222250"/>
                  </a:lnTo>
                  <a:lnTo>
                    <a:pt x="350837" y="263309"/>
                  </a:lnTo>
                  <a:lnTo>
                    <a:pt x="323951" y="298107"/>
                  </a:lnTo>
                  <a:lnTo>
                    <a:pt x="289153" y="324993"/>
                  </a:lnTo>
                  <a:lnTo>
                    <a:pt x="248081" y="342328"/>
                  </a:lnTo>
                  <a:lnTo>
                    <a:pt x="202399" y="348475"/>
                  </a:lnTo>
                  <a:lnTo>
                    <a:pt x="156705" y="342328"/>
                  </a:lnTo>
                  <a:lnTo>
                    <a:pt x="115633" y="324993"/>
                  </a:lnTo>
                  <a:lnTo>
                    <a:pt x="80848" y="298107"/>
                  </a:lnTo>
                  <a:lnTo>
                    <a:pt x="53962" y="263309"/>
                  </a:lnTo>
                  <a:lnTo>
                    <a:pt x="36626" y="222250"/>
                  </a:lnTo>
                  <a:lnTo>
                    <a:pt x="30480" y="176568"/>
                  </a:lnTo>
                  <a:lnTo>
                    <a:pt x="30480" y="30492"/>
                  </a:lnTo>
                  <a:lnTo>
                    <a:pt x="0" y="0"/>
                  </a:lnTo>
                  <a:lnTo>
                    <a:pt x="0" y="176568"/>
                  </a:lnTo>
                  <a:lnTo>
                    <a:pt x="5346" y="222973"/>
                  </a:lnTo>
                  <a:lnTo>
                    <a:pt x="20574" y="265569"/>
                  </a:lnTo>
                  <a:lnTo>
                    <a:pt x="44462" y="303149"/>
                  </a:lnTo>
                  <a:lnTo>
                    <a:pt x="75806" y="334492"/>
                  </a:lnTo>
                  <a:lnTo>
                    <a:pt x="113385" y="358381"/>
                  </a:lnTo>
                  <a:lnTo>
                    <a:pt x="155981" y="373608"/>
                  </a:lnTo>
                  <a:lnTo>
                    <a:pt x="202399" y="378955"/>
                  </a:lnTo>
                  <a:lnTo>
                    <a:pt x="248805" y="373608"/>
                  </a:lnTo>
                  <a:lnTo>
                    <a:pt x="291401" y="358381"/>
                  </a:lnTo>
                  <a:lnTo>
                    <a:pt x="328980" y="334492"/>
                  </a:lnTo>
                  <a:lnTo>
                    <a:pt x="360324" y="303149"/>
                  </a:lnTo>
                  <a:lnTo>
                    <a:pt x="384225" y="265569"/>
                  </a:lnTo>
                  <a:lnTo>
                    <a:pt x="399440" y="222973"/>
                  </a:lnTo>
                  <a:lnTo>
                    <a:pt x="404787" y="176568"/>
                  </a:lnTo>
                  <a:lnTo>
                    <a:pt x="404787" y="0"/>
                  </a:lnTo>
                  <a:close/>
                </a:path>
              </a:pathLst>
            </a:custGeom>
            <a:solidFill>
              <a:srgbClr val="002F6C"/>
            </a:solidFill>
          </p:spPr>
          <p:txBody>
            <a:bodyPr wrap="square" lIns="0" tIns="0" rIns="0" bIns="0" rtlCol="0"/>
            <a:lstStyle/>
            <a:p>
              <a:endParaRPr sz="365"/>
            </a:p>
          </p:txBody>
        </p:sp>
        <p:pic>
          <p:nvPicPr>
            <p:cNvPr id="84" name="object 34">
              <a:extLst>
                <a:ext uri="{FF2B5EF4-FFF2-40B4-BE49-F238E27FC236}">
                  <a16:creationId xmlns:a16="http://schemas.microsoft.com/office/drawing/2014/main" id="{A13ACB8C-12C6-44D1-B1F0-6285FA790AFE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78612" y="10535684"/>
              <a:ext cx="161541" cy="162017"/>
            </a:xfrm>
            <a:prstGeom prst="rect">
              <a:avLst/>
            </a:prstGeom>
          </p:spPr>
        </p:pic>
        <p:sp>
          <p:nvSpPr>
            <p:cNvPr id="85" name="object 35">
              <a:extLst>
                <a:ext uri="{FF2B5EF4-FFF2-40B4-BE49-F238E27FC236}">
                  <a16:creationId xmlns:a16="http://schemas.microsoft.com/office/drawing/2014/main" id="{941E48E8-640C-4597-91B9-4C1AD66C4C9A}"/>
                </a:ext>
              </a:extLst>
            </p:cNvPr>
            <p:cNvSpPr/>
            <p:nvPr/>
          </p:nvSpPr>
          <p:spPr>
            <a:xfrm>
              <a:off x="1277472" y="10419079"/>
              <a:ext cx="363220" cy="171450"/>
            </a:xfrm>
            <a:custGeom>
              <a:avLst/>
              <a:gdLst/>
              <a:ahLst/>
              <a:cxnLst/>
              <a:rect l="l" t="t" r="r" b="b"/>
              <a:pathLst>
                <a:path w="363219" h="171450">
                  <a:moveTo>
                    <a:pt x="43198" y="0"/>
                  </a:moveTo>
                  <a:lnTo>
                    <a:pt x="0" y="0"/>
                  </a:lnTo>
                  <a:lnTo>
                    <a:pt x="171111" y="171111"/>
                  </a:lnTo>
                  <a:lnTo>
                    <a:pt x="173410" y="167643"/>
                  </a:lnTo>
                  <a:lnTo>
                    <a:pt x="174981" y="163886"/>
                  </a:lnTo>
                  <a:lnTo>
                    <a:pt x="178800" y="154261"/>
                  </a:lnTo>
                  <a:lnTo>
                    <a:pt x="181238" y="148255"/>
                  </a:lnTo>
                  <a:lnTo>
                    <a:pt x="185083" y="141872"/>
                  </a:lnTo>
                  <a:lnTo>
                    <a:pt x="43198" y="0"/>
                  </a:lnTo>
                  <a:close/>
                </a:path>
                <a:path w="363219" h="171450">
                  <a:moveTo>
                    <a:pt x="129608" y="0"/>
                  </a:moveTo>
                  <a:lnTo>
                    <a:pt x="86397" y="0"/>
                  </a:lnTo>
                  <a:lnTo>
                    <a:pt x="205778" y="119368"/>
                  </a:lnTo>
                  <a:lnTo>
                    <a:pt x="213455" y="113726"/>
                  </a:lnTo>
                  <a:lnTo>
                    <a:pt x="229463" y="106501"/>
                  </a:lnTo>
                  <a:lnTo>
                    <a:pt x="231750" y="105446"/>
                  </a:lnTo>
                  <a:lnTo>
                    <a:pt x="233923" y="104315"/>
                  </a:lnTo>
                  <a:lnTo>
                    <a:pt x="129608" y="0"/>
                  </a:lnTo>
                  <a:close/>
                </a:path>
                <a:path w="363219" h="171450">
                  <a:moveTo>
                    <a:pt x="362853" y="0"/>
                  </a:moveTo>
                  <a:lnTo>
                    <a:pt x="319755" y="0"/>
                  </a:lnTo>
                  <a:lnTo>
                    <a:pt x="246363" y="73392"/>
                  </a:lnTo>
                  <a:lnTo>
                    <a:pt x="267912" y="94941"/>
                  </a:lnTo>
                  <a:lnTo>
                    <a:pt x="362853" y="0"/>
                  </a:lnTo>
                  <a:close/>
                </a:path>
                <a:path w="363219" h="171450">
                  <a:moveTo>
                    <a:pt x="276657" y="0"/>
                  </a:moveTo>
                  <a:lnTo>
                    <a:pt x="233559" y="0"/>
                  </a:lnTo>
                  <a:lnTo>
                    <a:pt x="203265" y="30294"/>
                  </a:lnTo>
                  <a:lnTo>
                    <a:pt x="224814" y="51843"/>
                  </a:lnTo>
                  <a:lnTo>
                    <a:pt x="276657" y="0"/>
                  </a:lnTo>
                  <a:close/>
                </a:path>
              </a:pathLst>
            </a:custGeom>
            <a:solidFill>
              <a:srgbClr val="D68900"/>
            </a:solidFill>
          </p:spPr>
          <p:txBody>
            <a:bodyPr wrap="square" lIns="0" tIns="0" rIns="0" bIns="0" rtlCol="0"/>
            <a:lstStyle/>
            <a:p>
              <a:endParaRPr sz="365"/>
            </a:p>
          </p:txBody>
        </p:sp>
      </p:grpSp>
      <p:grpSp>
        <p:nvGrpSpPr>
          <p:cNvPr id="86" name="object 36">
            <a:extLst>
              <a:ext uri="{FF2B5EF4-FFF2-40B4-BE49-F238E27FC236}">
                <a16:creationId xmlns:a16="http://schemas.microsoft.com/office/drawing/2014/main" id="{D3500D0B-10D2-4241-ABBB-4FBD0BE8E9B2}"/>
              </a:ext>
            </a:extLst>
          </p:cNvPr>
          <p:cNvGrpSpPr/>
          <p:nvPr userDrawn="1"/>
        </p:nvGrpSpPr>
        <p:grpSpPr>
          <a:xfrm>
            <a:off x="827444" y="4747011"/>
            <a:ext cx="189452" cy="91726"/>
            <a:chOff x="1838763" y="10517163"/>
            <a:chExt cx="421005" cy="203835"/>
          </a:xfrm>
        </p:grpSpPr>
        <p:pic>
          <p:nvPicPr>
            <p:cNvPr id="87" name="object 37">
              <a:extLst>
                <a:ext uri="{FF2B5EF4-FFF2-40B4-BE49-F238E27FC236}">
                  <a16:creationId xmlns:a16="http://schemas.microsoft.com/office/drawing/2014/main" id="{89805310-BA2A-41B6-B9DC-842ED7FAE9DE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838763" y="10517165"/>
              <a:ext cx="204584" cy="199885"/>
            </a:xfrm>
            <a:prstGeom prst="rect">
              <a:avLst/>
            </a:prstGeom>
          </p:spPr>
        </p:pic>
        <p:pic>
          <p:nvPicPr>
            <p:cNvPr id="88" name="object 38">
              <a:extLst>
                <a:ext uri="{FF2B5EF4-FFF2-40B4-BE49-F238E27FC236}">
                  <a16:creationId xmlns:a16="http://schemas.microsoft.com/office/drawing/2014/main" id="{1F18051A-7D7E-4E7F-87FF-EECA5315D170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084379" y="10517163"/>
              <a:ext cx="174905" cy="203604"/>
            </a:xfrm>
            <a:prstGeom prst="rect">
              <a:avLst/>
            </a:prstGeom>
          </p:spPr>
        </p:pic>
      </p:grpSp>
      <p:sp>
        <p:nvSpPr>
          <p:cNvPr id="89" name="object 39">
            <a:extLst>
              <a:ext uri="{FF2B5EF4-FFF2-40B4-BE49-F238E27FC236}">
                <a16:creationId xmlns:a16="http://schemas.microsoft.com/office/drawing/2014/main" id="{C6AAD616-B699-4151-9F9E-C1C7FA69EFA8}"/>
              </a:ext>
            </a:extLst>
          </p:cNvPr>
          <p:cNvSpPr/>
          <p:nvPr userDrawn="1"/>
        </p:nvSpPr>
        <p:spPr>
          <a:xfrm>
            <a:off x="1038547" y="4746933"/>
            <a:ext cx="74867" cy="90297"/>
          </a:xfrm>
          <a:custGeom>
            <a:avLst/>
            <a:gdLst/>
            <a:ahLst/>
            <a:cxnLst/>
            <a:rect l="l" t="t" r="r" b="b"/>
            <a:pathLst>
              <a:path w="166369" h="200659">
                <a:moveTo>
                  <a:pt x="166039" y="0"/>
                </a:moveTo>
                <a:lnTo>
                  <a:pt x="0" y="0"/>
                </a:lnTo>
                <a:lnTo>
                  <a:pt x="0" y="44450"/>
                </a:lnTo>
                <a:lnTo>
                  <a:pt x="59245" y="44450"/>
                </a:lnTo>
                <a:lnTo>
                  <a:pt x="59245" y="200660"/>
                </a:lnTo>
                <a:lnTo>
                  <a:pt x="106934" y="200660"/>
                </a:lnTo>
                <a:lnTo>
                  <a:pt x="106934" y="44450"/>
                </a:lnTo>
                <a:lnTo>
                  <a:pt x="166039" y="44450"/>
                </a:lnTo>
                <a:lnTo>
                  <a:pt x="166039" y="0"/>
                </a:lnTo>
                <a:close/>
              </a:path>
            </a:pathLst>
          </a:custGeom>
          <a:solidFill>
            <a:srgbClr val="002F6C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sp>
        <p:nvSpPr>
          <p:cNvPr id="90" name="object 40">
            <a:extLst>
              <a:ext uri="{FF2B5EF4-FFF2-40B4-BE49-F238E27FC236}">
                <a16:creationId xmlns:a16="http://schemas.microsoft.com/office/drawing/2014/main" id="{CF41E66D-08C9-49DD-B8D6-E9495DD75A94}"/>
              </a:ext>
            </a:extLst>
          </p:cNvPr>
          <p:cNvSpPr/>
          <p:nvPr userDrawn="1"/>
        </p:nvSpPr>
        <p:spPr>
          <a:xfrm>
            <a:off x="754391" y="4702876"/>
            <a:ext cx="32576" cy="15431"/>
          </a:xfrm>
          <a:custGeom>
            <a:avLst/>
            <a:gdLst/>
            <a:ahLst/>
            <a:cxnLst/>
            <a:rect l="l" t="t" r="r" b="b"/>
            <a:pathLst>
              <a:path w="72389" h="34290">
                <a:moveTo>
                  <a:pt x="27774" y="0"/>
                </a:moveTo>
                <a:lnTo>
                  <a:pt x="0" y="0"/>
                </a:lnTo>
                <a:lnTo>
                  <a:pt x="0" y="5791"/>
                </a:lnTo>
                <a:lnTo>
                  <a:pt x="10604" y="5791"/>
                </a:lnTo>
                <a:lnTo>
                  <a:pt x="10604" y="34048"/>
                </a:lnTo>
                <a:lnTo>
                  <a:pt x="17170" y="34048"/>
                </a:lnTo>
                <a:lnTo>
                  <a:pt x="17170" y="5791"/>
                </a:lnTo>
                <a:lnTo>
                  <a:pt x="27774" y="5791"/>
                </a:lnTo>
                <a:lnTo>
                  <a:pt x="27774" y="0"/>
                </a:lnTo>
                <a:close/>
              </a:path>
              <a:path w="72389" h="34290">
                <a:moveTo>
                  <a:pt x="72199" y="0"/>
                </a:moveTo>
                <a:lnTo>
                  <a:pt x="64744" y="0"/>
                </a:lnTo>
                <a:lnTo>
                  <a:pt x="53568" y="21932"/>
                </a:lnTo>
                <a:lnTo>
                  <a:pt x="42265" y="0"/>
                </a:lnTo>
                <a:lnTo>
                  <a:pt x="34823" y="0"/>
                </a:lnTo>
                <a:lnTo>
                  <a:pt x="34823" y="34048"/>
                </a:lnTo>
                <a:lnTo>
                  <a:pt x="40754" y="34048"/>
                </a:lnTo>
                <a:lnTo>
                  <a:pt x="40754" y="9639"/>
                </a:lnTo>
                <a:lnTo>
                  <a:pt x="51409" y="30556"/>
                </a:lnTo>
                <a:lnTo>
                  <a:pt x="55600" y="30556"/>
                </a:lnTo>
                <a:lnTo>
                  <a:pt x="66205" y="9639"/>
                </a:lnTo>
                <a:lnTo>
                  <a:pt x="66205" y="34048"/>
                </a:lnTo>
                <a:lnTo>
                  <a:pt x="72199" y="34048"/>
                </a:lnTo>
                <a:lnTo>
                  <a:pt x="72199" y="0"/>
                </a:lnTo>
                <a:close/>
              </a:path>
            </a:pathLst>
          </a:custGeom>
          <a:solidFill>
            <a:srgbClr val="002F6C"/>
          </a:solidFill>
        </p:spPr>
        <p:txBody>
          <a:bodyPr wrap="square" lIns="0" tIns="0" rIns="0" bIns="0" rtlCol="0"/>
          <a:lstStyle/>
          <a:p>
            <a:endParaRPr sz="365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F579687F-BD80-4E6C-833D-CD0199A331C4}"/>
              </a:ext>
            </a:extLst>
          </p:cNvPr>
          <p:cNvSpPr/>
          <p:nvPr userDrawn="1"/>
        </p:nvSpPr>
        <p:spPr>
          <a:xfrm>
            <a:off x="8495062" y="4659154"/>
            <a:ext cx="295597" cy="295597"/>
          </a:xfrm>
          <a:prstGeom prst="ellipse">
            <a:avLst/>
          </a:prstGeom>
          <a:noFill/>
          <a:ln w="38100">
            <a:solidFill>
              <a:srgbClr val="1F32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Slide Number Placeholder 5">
            <a:extLst>
              <a:ext uri="{FF2B5EF4-FFF2-40B4-BE49-F238E27FC236}">
                <a16:creationId xmlns:a16="http://schemas.microsoft.com/office/drawing/2014/main" id="{A3204589-1930-43F3-B5D6-3B111909D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08558" y="4662082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>
                    <a:lumMod val="50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F801C39F-2BB6-4818-9531-38E526CFB2A7}"/>
              </a:ext>
            </a:extLst>
          </p:cNvPr>
          <p:cNvSpPr/>
          <p:nvPr userDrawn="1"/>
        </p:nvSpPr>
        <p:spPr>
          <a:xfrm>
            <a:off x="7648178" y="4663613"/>
            <a:ext cx="807244" cy="281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2311311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D439973-28FE-4EEE-A0C3-639C388B9F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5" y="171"/>
            <a:ext cx="9143391" cy="5143157"/>
          </a:xfrm>
          <a:prstGeom prst="rect">
            <a:avLst/>
          </a:prstGeom>
        </p:spPr>
      </p:pic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A696A36-65B3-48AB-B34A-D5D440EE65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77765" y="555070"/>
            <a:ext cx="3844052" cy="3560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10" b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 marL="34290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 marL="685814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 marL="1028720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 marL="137162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PRESENTATION TITLE IN CORBEL BOLD TWENTY POINT TEXT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D9579DC0-1540-4850-B7E2-AD1F4EF877F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2982" y="2624652"/>
            <a:ext cx="6403658" cy="435055"/>
          </a:xfrm>
        </p:spPr>
        <p:txBody>
          <a:bodyPr>
            <a:noAutofit/>
          </a:bodyPr>
          <a:lstStyle>
            <a:lvl1pPr marL="0" indent="0" algn="ctr">
              <a:buNone/>
              <a:defRPr sz="2430" b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 marL="342907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 marL="685814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 marL="1028720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 marL="1371627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DIVIDER TITLE IN THIS SPACE HERE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0723C02D-1DC7-448F-9EF2-42C62E96FB5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65" y="3201216"/>
            <a:ext cx="3574733" cy="271412"/>
          </a:xfrm>
        </p:spPr>
        <p:txBody>
          <a:bodyPr>
            <a:noAutofit/>
          </a:bodyPr>
          <a:lstStyle>
            <a:lvl1pPr marL="0" indent="0" algn="ctr">
              <a:buNone/>
              <a:defRPr sz="1620" i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>
              <a:defRPr sz="1260" i="1" spc="135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>
              <a:defRPr sz="1080" i="1" spc="135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>
              <a:defRPr sz="900" i="1" spc="135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>
              <a:defRPr sz="900" i="1" spc="135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Sub title in this space if required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755E61D-9140-48CA-AB7B-5283D98AB985}"/>
              </a:ext>
            </a:extLst>
          </p:cNvPr>
          <p:cNvSpPr/>
          <p:nvPr userDrawn="1"/>
        </p:nvSpPr>
        <p:spPr>
          <a:xfrm>
            <a:off x="8278178" y="4656105"/>
            <a:ext cx="295597" cy="295597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8EF3933-D20A-433A-B588-74DDEFB8AE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91673" y="4659034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7F71F0DF-FE1D-44FD-9C22-D873D0260A5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80787" y="637222"/>
            <a:ext cx="1505188" cy="223600"/>
            <a:chOff x="813" y="892"/>
            <a:chExt cx="2107" cy="313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F6AD9C0-EA2C-4472-ABDA-14C2F0BBC3B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79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9 w 57"/>
                <a:gd name="T3" fmla="*/ 57 h 57"/>
                <a:gd name="T4" fmla="*/ 0 w 57"/>
                <a:gd name="T5" fmla="*/ 28 h 57"/>
                <a:gd name="T6" fmla="*/ 29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9 w 57"/>
                <a:gd name="T13" fmla="*/ 50 h 57"/>
                <a:gd name="T14" fmla="*/ 50 w 57"/>
                <a:gd name="T15" fmla="*/ 28 h 57"/>
                <a:gd name="T16" fmla="*/ 29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7" y="50"/>
                    <a:pt x="29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9" y="6"/>
                  </a:cubicBezTo>
                  <a:cubicBezTo>
                    <a:pt x="17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65B619D-470A-4B91-AEEE-08A06A0C7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9" y="1104"/>
              <a:ext cx="69" cy="99"/>
            </a:xfrm>
            <a:custGeom>
              <a:avLst/>
              <a:gdLst>
                <a:gd name="T0" fmla="*/ 66 w 69"/>
                <a:gd name="T1" fmla="*/ 54 h 99"/>
                <a:gd name="T2" fmla="*/ 12 w 69"/>
                <a:gd name="T3" fmla="*/ 54 h 99"/>
                <a:gd name="T4" fmla="*/ 12 w 69"/>
                <a:gd name="T5" fmla="*/ 99 h 99"/>
                <a:gd name="T6" fmla="*/ 0 w 69"/>
                <a:gd name="T7" fmla="*/ 99 h 99"/>
                <a:gd name="T8" fmla="*/ 0 w 69"/>
                <a:gd name="T9" fmla="*/ 0 h 99"/>
                <a:gd name="T10" fmla="*/ 69 w 69"/>
                <a:gd name="T11" fmla="*/ 0 h 99"/>
                <a:gd name="T12" fmla="*/ 69 w 69"/>
                <a:gd name="T13" fmla="*/ 11 h 99"/>
                <a:gd name="T14" fmla="*/ 12 w 69"/>
                <a:gd name="T15" fmla="*/ 11 h 99"/>
                <a:gd name="T16" fmla="*/ 12 w 69"/>
                <a:gd name="T17" fmla="*/ 43 h 99"/>
                <a:gd name="T18" fmla="*/ 66 w 69"/>
                <a:gd name="T19" fmla="*/ 43 h 99"/>
                <a:gd name="T20" fmla="*/ 66 w 69"/>
                <a:gd name="T21" fmla="*/ 5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99">
                  <a:moveTo>
                    <a:pt x="66" y="54"/>
                  </a:moveTo>
                  <a:lnTo>
                    <a:pt x="12" y="54"/>
                  </a:lnTo>
                  <a:lnTo>
                    <a:pt x="12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11"/>
                  </a:lnTo>
                  <a:lnTo>
                    <a:pt x="12" y="11"/>
                  </a:lnTo>
                  <a:lnTo>
                    <a:pt x="12" y="43"/>
                  </a:lnTo>
                  <a:lnTo>
                    <a:pt x="66" y="43"/>
                  </a:lnTo>
                  <a:lnTo>
                    <a:pt x="66" y="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76E4817-6B34-4E65-BAEC-6B6138B54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8" y="1104"/>
              <a:ext cx="80" cy="99"/>
            </a:xfrm>
            <a:custGeom>
              <a:avLst/>
              <a:gdLst>
                <a:gd name="T0" fmla="*/ 80 w 80"/>
                <a:gd name="T1" fmla="*/ 11 h 99"/>
                <a:gd name="T2" fmla="*/ 47 w 80"/>
                <a:gd name="T3" fmla="*/ 11 h 99"/>
                <a:gd name="T4" fmla="*/ 47 w 80"/>
                <a:gd name="T5" fmla="*/ 99 h 99"/>
                <a:gd name="T6" fmla="*/ 34 w 80"/>
                <a:gd name="T7" fmla="*/ 99 h 99"/>
                <a:gd name="T8" fmla="*/ 34 w 80"/>
                <a:gd name="T9" fmla="*/ 11 h 99"/>
                <a:gd name="T10" fmla="*/ 0 w 80"/>
                <a:gd name="T11" fmla="*/ 11 h 99"/>
                <a:gd name="T12" fmla="*/ 0 w 80"/>
                <a:gd name="T13" fmla="*/ 0 h 99"/>
                <a:gd name="T14" fmla="*/ 80 w 80"/>
                <a:gd name="T15" fmla="*/ 0 h 99"/>
                <a:gd name="T16" fmla="*/ 80 w 80"/>
                <a:gd name="T17" fmla="*/ 1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99">
                  <a:moveTo>
                    <a:pt x="80" y="11"/>
                  </a:moveTo>
                  <a:lnTo>
                    <a:pt x="47" y="11"/>
                  </a:lnTo>
                  <a:lnTo>
                    <a:pt x="47" y="99"/>
                  </a:lnTo>
                  <a:lnTo>
                    <a:pt x="34" y="99"/>
                  </a:lnTo>
                  <a:lnTo>
                    <a:pt x="34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0" y="0"/>
                  </a:lnTo>
                  <a:lnTo>
                    <a:pt x="8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50E184F7-8D71-48F9-8A24-12EAE40BCA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7" y="1104"/>
              <a:ext cx="69" cy="99"/>
            </a:xfrm>
            <a:custGeom>
              <a:avLst/>
              <a:gdLst>
                <a:gd name="T0" fmla="*/ 69 w 69"/>
                <a:gd name="T1" fmla="*/ 99 h 99"/>
                <a:gd name="T2" fmla="*/ 0 w 69"/>
                <a:gd name="T3" fmla="*/ 99 h 99"/>
                <a:gd name="T4" fmla="*/ 0 w 69"/>
                <a:gd name="T5" fmla="*/ 0 h 99"/>
                <a:gd name="T6" fmla="*/ 69 w 69"/>
                <a:gd name="T7" fmla="*/ 0 h 99"/>
                <a:gd name="T8" fmla="*/ 69 w 69"/>
                <a:gd name="T9" fmla="*/ 11 h 99"/>
                <a:gd name="T10" fmla="*/ 13 w 69"/>
                <a:gd name="T11" fmla="*/ 11 h 99"/>
                <a:gd name="T12" fmla="*/ 13 w 69"/>
                <a:gd name="T13" fmla="*/ 43 h 99"/>
                <a:gd name="T14" fmla="*/ 68 w 69"/>
                <a:gd name="T15" fmla="*/ 43 h 99"/>
                <a:gd name="T16" fmla="*/ 68 w 69"/>
                <a:gd name="T17" fmla="*/ 54 h 99"/>
                <a:gd name="T18" fmla="*/ 13 w 69"/>
                <a:gd name="T19" fmla="*/ 54 h 99"/>
                <a:gd name="T20" fmla="*/ 13 w 69"/>
                <a:gd name="T21" fmla="*/ 86 h 99"/>
                <a:gd name="T22" fmla="*/ 69 w 69"/>
                <a:gd name="T23" fmla="*/ 86 h 99"/>
                <a:gd name="T24" fmla="*/ 69 w 69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99">
                  <a:moveTo>
                    <a:pt x="69" y="99"/>
                  </a:moveTo>
                  <a:lnTo>
                    <a:pt x="0" y="99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11"/>
                  </a:lnTo>
                  <a:lnTo>
                    <a:pt x="13" y="11"/>
                  </a:lnTo>
                  <a:lnTo>
                    <a:pt x="13" y="43"/>
                  </a:lnTo>
                  <a:lnTo>
                    <a:pt x="68" y="43"/>
                  </a:lnTo>
                  <a:lnTo>
                    <a:pt x="68" y="54"/>
                  </a:lnTo>
                  <a:lnTo>
                    <a:pt x="13" y="54"/>
                  </a:lnTo>
                  <a:lnTo>
                    <a:pt x="13" y="86"/>
                  </a:lnTo>
                  <a:lnTo>
                    <a:pt x="69" y="86"/>
                  </a:lnTo>
                  <a:lnTo>
                    <a:pt x="69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F58BAEA-C01A-4072-840E-4BA7DA30A9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11" y="1102"/>
              <a:ext cx="92" cy="103"/>
            </a:xfrm>
            <a:custGeom>
              <a:avLst/>
              <a:gdLst>
                <a:gd name="T0" fmla="*/ 52 w 52"/>
                <a:gd name="T1" fmla="*/ 11 h 57"/>
                <a:gd name="T2" fmla="*/ 46 w 52"/>
                <a:gd name="T3" fmla="*/ 15 h 57"/>
                <a:gd name="T4" fmla="*/ 29 w 52"/>
                <a:gd name="T5" fmla="*/ 6 h 57"/>
                <a:gd name="T6" fmla="*/ 8 w 52"/>
                <a:gd name="T7" fmla="*/ 28 h 57"/>
                <a:gd name="T8" fmla="*/ 29 w 52"/>
                <a:gd name="T9" fmla="*/ 50 h 57"/>
                <a:gd name="T10" fmla="*/ 46 w 52"/>
                <a:gd name="T11" fmla="*/ 41 h 57"/>
                <a:gd name="T12" fmla="*/ 51 w 52"/>
                <a:gd name="T13" fmla="*/ 46 h 57"/>
                <a:gd name="T14" fmla="*/ 29 w 52"/>
                <a:gd name="T15" fmla="*/ 57 h 57"/>
                <a:gd name="T16" fmla="*/ 0 w 52"/>
                <a:gd name="T17" fmla="*/ 28 h 57"/>
                <a:gd name="T18" fmla="*/ 29 w 52"/>
                <a:gd name="T19" fmla="*/ 0 h 57"/>
                <a:gd name="T20" fmla="*/ 52 w 52"/>
                <a:gd name="T21" fmla="*/ 1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57">
                  <a:moveTo>
                    <a:pt x="52" y="11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2" y="10"/>
                    <a:pt x="36" y="6"/>
                    <a:pt x="29" y="6"/>
                  </a:cubicBezTo>
                  <a:cubicBezTo>
                    <a:pt x="17" y="6"/>
                    <a:pt x="8" y="15"/>
                    <a:pt x="8" y="28"/>
                  </a:cubicBezTo>
                  <a:cubicBezTo>
                    <a:pt x="8" y="41"/>
                    <a:pt x="17" y="50"/>
                    <a:pt x="29" y="50"/>
                  </a:cubicBezTo>
                  <a:cubicBezTo>
                    <a:pt x="36" y="50"/>
                    <a:pt x="42" y="47"/>
                    <a:pt x="46" y="41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47" y="52"/>
                    <a:pt x="38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39" y="0"/>
                    <a:pt x="47" y="4"/>
                    <a:pt x="52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DDD1A9DE-96D1-4461-8311-5F7B94A3F2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9" y="1104"/>
              <a:ext cx="81" cy="99"/>
            </a:xfrm>
            <a:custGeom>
              <a:avLst/>
              <a:gdLst>
                <a:gd name="T0" fmla="*/ 12 w 81"/>
                <a:gd name="T1" fmla="*/ 43 h 99"/>
                <a:gd name="T2" fmla="*/ 71 w 81"/>
                <a:gd name="T3" fmla="*/ 43 h 99"/>
                <a:gd name="T4" fmla="*/ 71 w 81"/>
                <a:gd name="T5" fmla="*/ 0 h 99"/>
                <a:gd name="T6" fmla="*/ 81 w 81"/>
                <a:gd name="T7" fmla="*/ 0 h 99"/>
                <a:gd name="T8" fmla="*/ 81 w 81"/>
                <a:gd name="T9" fmla="*/ 99 h 99"/>
                <a:gd name="T10" fmla="*/ 71 w 81"/>
                <a:gd name="T11" fmla="*/ 99 h 99"/>
                <a:gd name="T12" fmla="*/ 71 w 81"/>
                <a:gd name="T13" fmla="*/ 54 h 99"/>
                <a:gd name="T14" fmla="*/ 12 w 81"/>
                <a:gd name="T15" fmla="*/ 54 h 99"/>
                <a:gd name="T16" fmla="*/ 12 w 81"/>
                <a:gd name="T17" fmla="*/ 99 h 99"/>
                <a:gd name="T18" fmla="*/ 0 w 81"/>
                <a:gd name="T19" fmla="*/ 99 h 99"/>
                <a:gd name="T20" fmla="*/ 0 w 81"/>
                <a:gd name="T21" fmla="*/ 0 h 99"/>
                <a:gd name="T22" fmla="*/ 12 w 81"/>
                <a:gd name="T23" fmla="*/ 0 h 99"/>
                <a:gd name="T24" fmla="*/ 12 w 81"/>
                <a:gd name="T25" fmla="*/ 4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1" h="99">
                  <a:moveTo>
                    <a:pt x="12" y="43"/>
                  </a:moveTo>
                  <a:lnTo>
                    <a:pt x="71" y="43"/>
                  </a:lnTo>
                  <a:lnTo>
                    <a:pt x="71" y="0"/>
                  </a:lnTo>
                  <a:lnTo>
                    <a:pt x="81" y="0"/>
                  </a:lnTo>
                  <a:lnTo>
                    <a:pt x="81" y="99"/>
                  </a:lnTo>
                  <a:lnTo>
                    <a:pt x="71" y="99"/>
                  </a:lnTo>
                  <a:lnTo>
                    <a:pt x="71" y="54"/>
                  </a:lnTo>
                  <a:lnTo>
                    <a:pt x="12" y="54"/>
                  </a:lnTo>
                  <a:lnTo>
                    <a:pt x="12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12" y="0"/>
                  </a:lnTo>
                  <a:lnTo>
                    <a:pt x="12" y="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8D5A5486-D5BB-4992-854D-D340277C2D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92" y="1104"/>
              <a:ext cx="84" cy="99"/>
            </a:xfrm>
            <a:custGeom>
              <a:avLst/>
              <a:gdLst>
                <a:gd name="T0" fmla="*/ 84 w 84"/>
                <a:gd name="T1" fmla="*/ 99 h 99"/>
                <a:gd name="T2" fmla="*/ 73 w 84"/>
                <a:gd name="T3" fmla="*/ 99 h 99"/>
                <a:gd name="T4" fmla="*/ 13 w 84"/>
                <a:gd name="T5" fmla="*/ 20 h 99"/>
                <a:gd name="T6" fmla="*/ 13 w 84"/>
                <a:gd name="T7" fmla="*/ 99 h 99"/>
                <a:gd name="T8" fmla="*/ 0 w 84"/>
                <a:gd name="T9" fmla="*/ 99 h 99"/>
                <a:gd name="T10" fmla="*/ 0 w 84"/>
                <a:gd name="T11" fmla="*/ 0 h 99"/>
                <a:gd name="T12" fmla="*/ 11 w 84"/>
                <a:gd name="T13" fmla="*/ 0 h 99"/>
                <a:gd name="T14" fmla="*/ 71 w 84"/>
                <a:gd name="T15" fmla="*/ 77 h 99"/>
                <a:gd name="T16" fmla="*/ 71 w 84"/>
                <a:gd name="T17" fmla="*/ 0 h 99"/>
                <a:gd name="T18" fmla="*/ 84 w 84"/>
                <a:gd name="T19" fmla="*/ 0 h 99"/>
                <a:gd name="T20" fmla="*/ 84 w 84"/>
                <a:gd name="T21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99">
                  <a:moveTo>
                    <a:pt x="84" y="99"/>
                  </a:moveTo>
                  <a:lnTo>
                    <a:pt x="73" y="99"/>
                  </a:lnTo>
                  <a:lnTo>
                    <a:pt x="13" y="20"/>
                  </a:lnTo>
                  <a:lnTo>
                    <a:pt x="13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11" y="0"/>
                  </a:lnTo>
                  <a:lnTo>
                    <a:pt x="71" y="77"/>
                  </a:lnTo>
                  <a:lnTo>
                    <a:pt x="71" y="0"/>
                  </a:lnTo>
                  <a:lnTo>
                    <a:pt x="84" y="0"/>
                  </a:lnTo>
                  <a:lnTo>
                    <a:pt x="84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D0A24BB-CEB5-48CD-B1FC-6F4784222C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220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9 w 57"/>
                <a:gd name="T3" fmla="*/ 57 h 57"/>
                <a:gd name="T4" fmla="*/ 0 w 57"/>
                <a:gd name="T5" fmla="*/ 28 h 57"/>
                <a:gd name="T6" fmla="*/ 29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9 w 57"/>
                <a:gd name="T13" fmla="*/ 50 h 57"/>
                <a:gd name="T14" fmla="*/ 50 w 57"/>
                <a:gd name="T15" fmla="*/ 28 h 57"/>
                <a:gd name="T16" fmla="*/ 29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7" y="50"/>
                    <a:pt x="29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9" y="6"/>
                  </a:cubicBezTo>
                  <a:cubicBezTo>
                    <a:pt x="17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1474F1C5-6769-4516-8FC4-F25DEC9C73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65" y="1104"/>
              <a:ext cx="69" cy="99"/>
            </a:xfrm>
            <a:custGeom>
              <a:avLst/>
              <a:gdLst>
                <a:gd name="T0" fmla="*/ 69 w 69"/>
                <a:gd name="T1" fmla="*/ 99 h 99"/>
                <a:gd name="T2" fmla="*/ 0 w 69"/>
                <a:gd name="T3" fmla="*/ 99 h 99"/>
                <a:gd name="T4" fmla="*/ 0 w 69"/>
                <a:gd name="T5" fmla="*/ 0 h 99"/>
                <a:gd name="T6" fmla="*/ 13 w 69"/>
                <a:gd name="T7" fmla="*/ 0 h 99"/>
                <a:gd name="T8" fmla="*/ 13 w 69"/>
                <a:gd name="T9" fmla="*/ 86 h 99"/>
                <a:gd name="T10" fmla="*/ 69 w 69"/>
                <a:gd name="T11" fmla="*/ 86 h 99"/>
                <a:gd name="T12" fmla="*/ 69 w 69"/>
                <a:gd name="T1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99">
                  <a:moveTo>
                    <a:pt x="69" y="99"/>
                  </a:moveTo>
                  <a:lnTo>
                    <a:pt x="0" y="99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86"/>
                  </a:lnTo>
                  <a:lnTo>
                    <a:pt x="69" y="86"/>
                  </a:lnTo>
                  <a:lnTo>
                    <a:pt x="69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CFB0C66-43B2-4EBF-9202-6FEA8A3BC6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461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8 w 57"/>
                <a:gd name="T3" fmla="*/ 57 h 57"/>
                <a:gd name="T4" fmla="*/ 0 w 57"/>
                <a:gd name="T5" fmla="*/ 28 h 57"/>
                <a:gd name="T6" fmla="*/ 28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8 w 57"/>
                <a:gd name="T13" fmla="*/ 50 h 57"/>
                <a:gd name="T14" fmla="*/ 50 w 57"/>
                <a:gd name="T15" fmla="*/ 28 h 57"/>
                <a:gd name="T16" fmla="*/ 28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8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8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6" y="50"/>
                    <a:pt x="28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8" y="6"/>
                  </a:cubicBezTo>
                  <a:cubicBezTo>
                    <a:pt x="16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3DE01F0D-5CCA-4404-B0EB-17FC84C0E0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6" y="1102"/>
              <a:ext cx="97" cy="103"/>
            </a:xfrm>
            <a:custGeom>
              <a:avLst/>
              <a:gdLst>
                <a:gd name="T0" fmla="*/ 50 w 55"/>
                <a:gd name="T1" fmla="*/ 9 h 57"/>
                <a:gd name="T2" fmla="*/ 45 w 55"/>
                <a:gd name="T3" fmla="*/ 14 h 57"/>
                <a:gd name="T4" fmla="*/ 29 w 55"/>
                <a:gd name="T5" fmla="*/ 6 h 57"/>
                <a:gd name="T6" fmla="*/ 7 w 55"/>
                <a:gd name="T7" fmla="*/ 28 h 57"/>
                <a:gd name="T8" fmla="*/ 28 w 55"/>
                <a:gd name="T9" fmla="*/ 50 h 57"/>
                <a:gd name="T10" fmla="*/ 48 w 55"/>
                <a:gd name="T11" fmla="*/ 33 h 57"/>
                <a:gd name="T12" fmla="*/ 31 w 55"/>
                <a:gd name="T13" fmla="*/ 33 h 57"/>
                <a:gd name="T14" fmla="*/ 31 w 55"/>
                <a:gd name="T15" fmla="*/ 26 h 57"/>
                <a:gd name="T16" fmla="*/ 55 w 55"/>
                <a:gd name="T17" fmla="*/ 26 h 57"/>
                <a:gd name="T18" fmla="*/ 55 w 55"/>
                <a:gd name="T19" fmla="*/ 28 h 57"/>
                <a:gd name="T20" fmla="*/ 28 w 55"/>
                <a:gd name="T21" fmla="*/ 57 h 57"/>
                <a:gd name="T22" fmla="*/ 0 w 55"/>
                <a:gd name="T23" fmla="*/ 28 h 57"/>
                <a:gd name="T24" fmla="*/ 29 w 55"/>
                <a:gd name="T25" fmla="*/ 0 h 57"/>
                <a:gd name="T26" fmla="*/ 50 w 55"/>
                <a:gd name="T27" fmla="*/ 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57">
                  <a:moveTo>
                    <a:pt x="50" y="9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1" y="9"/>
                    <a:pt x="35" y="6"/>
                    <a:pt x="29" y="6"/>
                  </a:cubicBezTo>
                  <a:cubicBezTo>
                    <a:pt x="16" y="6"/>
                    <a:pt x="7" y="15"/>
                    <a:pt x="7" y="28"/>
                  </a:cubicBezTo>
                  <a:cubicBezTo>
                    <a:pt x="7" y="41"/>
                    <a:pt x="16" y="50"/>
                    <a:pt x="28" y="50"/>
                  </a:cubicBezTo>
                  <a:cubicBezTo>
                    <a:pt x="40" y="50"/>
                    <a:pt x="46" y="43"/>
                    <a:pt x="48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8"/>
                  </a:cubicBezTo>
                  <a:cubicBezTo>
                    <a:pt x="55" y="44"/>
                    <a:pt x="45" y="57"/>
                    <a:pt x="28" y="57"/>
                  </a:cubicBezTo>
                  <a:cubicBezTo>
                    <a:pt x="14" y="57"/>
                    <a:pt x="0" y="46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37" y="0"/>
                    <a:pt x="45" y="3"/>
                    <a:pt x="50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186C9553-5006-4E5D-8B9A-BAFFC8E68E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16" y="1104"/>
              <a:ext cx="90" cy="99"/>
            </a:xfrm>
            <a:custGeom>
              <a:avLst/>
              <a:gdLst>
                <a:gd name="T0" fmla="*/ 51 w 90"/>
                <a:gd name="T1" fmla="*/ 58 h 99"/>
                <a:gd name="T2" fmla="*/ 51 w 90"/>
                <a:gd name="T3" fmla="*/ 99 h 99"/>
                <a:gd name="T4" fmla="*/ 39 w 90"/>
                <a:gd name="T5" fmla="*/ 99 h 99"/>
                <a:gd name="T6" fmla="*/ 39 w 90"/>
                <a:gd name="T7" fmla="*/ 58 h 99"/>
                <a:gd name="T8" fmla="*/ 0 w 90"/>
                <a:gd name="T9" fmla="*/ 0 h 99"/>
                <a:gd name="T10" fmla="*/ 16 w 90"/>
                <a:gd name="T11" fmla="*/ 0 h 99"/>
                <a:gd name="T12" fmla="*/ 46 w 90"/>
                <a:gd name="T13" fmla="*/ 45 h 99"/>
                <a:gd name="T14" fmla="*/ 74 w 90"/>
                <a:gd name="T15" fmla="*/ 0 h 99"/>
                <a:gd name="T16" fmla="*/ 90 w 90"/>
                <a:gd name="T17" fmla="*/ 0 h 99"/>
                <a:gd name="T18" fmla="*/ 51 w 90"/>
                <a:gd name="T19" fmla="*/ 5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99">
                  <a:moveTo>
                    <a:pt x="51" y="58"/>
                  </a:moveTo>
                  <a:lnTo>
                    <a:pt x="51" y="99"/>
                  </a:lnTo>
                  <a:lnTo>
                    <a:pt x="39" y="99"/>
                  </a:lnTo>
                  <a:lnTo>
                    <a:pt x="39" y="58"/>
                  </a:lnTo>
                  <a:lnTo>
                    <a:pt x="0" y="0"/>
                  </a:lnTo>
                  <a:lnTo>
                    <a:pt x="16" y="0"/>
                  </a:lnTo>
                  <a:lnTo>
                    <a:pt x="46" y="45"/>
                  </a:lnTo>
                  <a:lnTo>
                    <a:pt x="74" y="0"/>
                  </a:lnTo>
                  <a:lnTo>
                    <a:pt x="90" y="0"/>
                  </a:lnTo>
                  <a:lnTo>
                    <a:pt x="51" y="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10CE3C1A-E5BA-4358-9675-5CCB06EA2A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9" y="894"/>
              <a:ext cx="106" cy="104"/>
            </a:xfrm>
            <a:custGeom>
              <a:avLst/>
              <a:gdLst>
                <a:gd name="T0" fmla="*/ 67 w 106"/>
                <a:gd name="T1" fmla="*/ 104 h 104"/>
                <a:gd name="T2" fmla="*/ 39 w 106"/>
                <a:gd name="T3" fmla="*/ 104 h 104"/>
                <a:gd name="T4" fmla="*/ 0 w 106"/>
                <a:gd name="T5" fmla="*/ 0 h 104"/>
                <a:gd name="T6" fmla="*/ 27 w 106"/>
                <a:gd name="T7" fmla="*/ 0 h 104"/>
                <a:gd name="T8" fmla="*/ 53 w 106"/>
                <a:gd name="T9" fmla="*/ 79 h 104"/>
                <a:gd name="T10" fmla="*/ 82 w 106"/>
                <a:gd name="T11" fmla="*/ 0 h 104"/>
                <a:gd name="T12" fmla="*/ 106 w 106"/>
                <a:gd name="T13" fmla="*/ 0 h 104"/>
                <a:gd name="T14" fmla="*/ 67 w 106"/>
                <a:gd name="T1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04">
                  <a:moveTo>
                    <a:pt x="67" y="104"/>
                  </a:moveTo>
                  <a:lnTo>
                    <a:pt x="39" y="104"/>
                  </a:lnTo>
                  <a:lnTo>
                    <a:pt x="0" y="0"/>
                  </a:lnTo>
                  <a:lnTo>
                    <a:pt x="27" y="0"/>
                  </a:lnTo>
                  <a:lnTo>
                    <a:pt x="53" y="79"/>
                  </a:lnTo>
                  <a:lnTo>
                    <a:pt x="82" y="0"/>
                  </a:lnTo>
                  <a:lnTo>
                    <a:pt x="106" y="0"/>
                  </a:lnTo>
                  <a:lnTo>
                    <a:pt x="67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4B4A3E0A-9084-4B31-A7C5-63AF8C2532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94" y="894"/>
              <a:ext cx="110" cy="104"/>
            </a:xfrm>
            <a:custGeom>
              <a:avLst/>
              <a:gdLst>
                <a:gd name="T0" fmla="*/ 110 w 110"/>
                <a:gd name="T1" fmla="*/ 104 h 104"/>
                <a:gd name="T2" fmla="*/ 83 w 110"/>
                <a:gd name="T3" fmla="*/ 104 h 104"/>
                <a:gd name="T4" fmla="*/ 76 w 110"/>
                <a:gd name="T5" fmla="*/ 82 h 104"/>
                <a:gd name="T6" fmla="*/ 34 w 110"/>
                <a:gd name="T7" fmla="*/ 82 h 104"/>
                <a:gd name="T8" fmla="*/ 27 w 110"/>
                <a:gd name="T9" fmla="*/ 104 h 104"/>
                <a:gd name="T10" fmla="*/ 0 w 110"/>
                <a:gd name="T11" fmla="*/ 104 h 104"/>
                <a:gd name="T12" fmla="*/ 41 w 110"/>
                <a:gd name="T13" fmla="*/ 0 h 104"/>
                <a:gd name="T14" fmla="*/ 69 w 110"/>
                <a:gd name="T15" fmla="*/ 0 h 104"/>
                <a:gd name="T16" fmla="*/ 110 w 110"/>
                <a:gd name="T17" fmla="*/ 104 h 104"/>
                <a:gd name="T18" fmla="*/ 43 w 110"/>
                <a:gd name="T19" fmla="*/ 59 h 104"/>
                <a:gd name="T20" fmla="*/ 68 w 110"/>
                <a:gd name="T21" fmla="*/ 59 h 104"/>
                <a:gd name="T22" fmla="*/ 55 w 110"/>
                <a:gd name="T23" fmla="*/ 25 h 104"/>
                <a:gd name="T24" fmla="*/ 43 w 110"/>
                <a:gd name="T25" fmla="*/ 5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0" h="104">
                  <a:moveTo>
                    <a:pt x="110" y="104"/>
                  </a:moveTo>
                  <a:lnTo>
                    <a:pt x="83" y="104"/>
                  </a:lnTo>
                  <a:lnTo>
                    <a:pt x="76" y="82"/>
                  </a:lnTo>
                  <a:lnTo>
                    <a:pt x="34" y="82"/>
                  </a:lnTo>
                  <a:lnTo>
                    <a:pt x="27" y="104"/>
                  </a:lnTo>
                  <a:lnTo>
                    <a:pt x="0" y="104"/>
                  </a:lnTo>
                  <a:lnTo>
                    <a:pt x="41" y="0"/>
                  </a:lnTo>
                  <a:lnTo>
                    <a:pt x="69" y="0"/>
                  </a:lnTo>
                  <a:lnTo>
                    <a:pt x="110" y="104"/>
                  </a:lnTo>
                  <a:close/>
                  <a:moveTo>
                    <a:pt x="43" y="59"/>
                  </a:moveTo>
                  <a:lnTo>
                    <a:pt x="68" y="59"/>
                  </a:lnTo>
                  <a:lnTo>
                    <a:pt x="55" y="25"/>
                  </a:lnTo>
                  <a:lnTo>
                    <a:pt x="43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437BD280-4BD0-44E7-895D-D274A06BBC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24" y="894"/>
              <a:ext cx="109" cy="104"/>
            </a:xfrm>
            <a:custGeom>
              <a:avLst/>
              <a:gdLst>
                <a:gd name="T0" fmla="*/ 109 w 109"/>
                <a:gd name="T1" fmla="*/ 104 h 104"/>
                <a:gd name="T2" fmla="*/ 83 w 109"/>
                <a:gd name="T3" fmla="*/ 104 h 104"/>
                <a:gd name="T4" fmla="*/ 74 w 109"/>
                <a:gd name="T5" fmla="*/ 82 h 104"/>
                <a:gd name="T6" fmla="*/ 33 w 109"/>
                <a:gd name="T7" fmla="*/ 82 h 104"/>
                <a:gd name="T8" fmla="*/ 26 w 109"/>
                <a:gd name="T9" fmla="*/ 104 h 104"/>
                <a:gd name="T10" fmla="*/ 0 w 109"/>
                <a:gd name="T11" fmla="*/ 104 h 104"/>
                <a:gd name="T12" fmla="*/ 40 w 109"/>
                <a:gd name="T13" fmla="*/ 0 h 104"/>
                <a:gd name="T14" fmla="*/ 69 w 109"/>
                <a:gd name="T15" fmla="*/ 0 h 104"/>
                <a:gd name="T16" fmla="*/ 109 w 109"/>
                <a:gd name="T17" fmla="*/ 104 h 104"/>
                <a:gd name="T18" fmla="*/ 42 w 109"/>
                <a:gd name="T19" fmla="*/ 59 h 104"/>
                <a:gd name="T20" fmla="*/ 67 w 109"/>
                <a:gd name="T21" fmla="*/ 59 h 104"/>
                <a:gd name="T22" fmla="*/ 54 w 109"/>
                <a:gd name="T23" fmla="*/ 25 h 104"/>
                <a:gd name="T24" fmla="*/ 42 w 109"/>
                <a:gd name="T25" fmla="*/ 5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" h="104">
                  <a:moveTo>
                    <a:pt x="109" y="104"/>
                  </a:moveTo>
                  <a:lnTo>
                    <a:pt x="83" y="104"/>
                  </a:lnTo>
                  <a:lnTo>
                    <a:pt x="74" y="82"/>
                  </a:lnTo>
                  <a:lnTo>
                    <a:pt x="33" y="82"/>
                  </a:lnTo>
                  <a:lnTo>
                    <a:pt x="26" y="104"/>
                  </a:lnTo>
                  <a:lnTo>
                    <a:pt x="0" y="104"/>
                  </a:lnTo>
                  <a:lnTo>
                    <a:pt x="40" y="0"/>
                  </a:lnTo>
                  <a:lnTo>
                    <a:pt x="69" y="0"/>
                  </a:lnTo>
                  <a:lnTo>
                    <a:pt x="109" y="104"/>
                  </a:lnTo>
                  <a:close/>
                  <a:moveTo>
                    <a:pt x="42" y="59"/>
                  </a:moveTo>
                  <a:lnTo>
                    <a:pt x="67" y="59"/>
                  </a:lnTo>
                  <a:lnTo>
                    <a:pt x="54" y="25"/>
                  </a:lnTo>
                  <a:lnTo>
                    <a:pt x="42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83E0A81D-4405-4575-ADC9-0136F847C9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2" y="894"/>
              <a:ext cx="76" cy="104"/>
            </a:xfrm>
            <a:custGeom>
              <a:avLst/>
              <a:gdLst>
                <a:gd name="T0" fmla="*/ 76 w 76"/>
                <a:gd name="T1" fmla="*/ 104 h 104"/>
                <a:gd name="T2" fmla="*/ 0 w 76"/>
                <a:gd name="T3" fmla="*/ 104 h 104"/>
                <a:gd name="T4" fmla="*/ 0 w 76"/>
                <a:gd name="T5" fmla="*/ 0 h 104"/>
                <a:gd name="T6" fmla="*/ 25 w 76"/>
                <a:gd name="T7" fmla="*/ 0 h 104"/>
                <a:gd name="T8" fmla="*/ 25 w 76"/>
                <a:gd name="T9" fmla="*/ 81 h 104"/>
                <a:gd name="T10" fmla="*/ 76 w 76"/>
                <a:gd name="T11" fmla="*/ 81 h 104"/>
                <a:gd name="T12" fmla="*/ 76 w 76"/>
                <a:gd name="T1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104">
                  <a:moveTo>
                    <a:pt x="76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81"/>
                  </a:lnTo>
                  <a:lnTo>
                    <a:pt x="76" y="81"/>
                  </a:lnTo>
                  <a:lnTo>
                    <a:pt x="76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E3E4FB52-941C-48A4-BF21-A6F7BD8F08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9" y="894"/>
              <a:ext cx="90" cy="106"/>
            </a:xfrm>
            <a:custGeom>
              <a:avLst/>
              <a:gdLst>
                <a:gd name="T0" fmla="*/ 51 w 51"/>
                <a:gd name="T1" fmla="*/ 35 h 59"/>
                <a:gd name="T2" fmla="*/ 26 w 51"/>
                <a:gd name="T3" fmla="*/ 59 h 59"/>
                <a:gd name="T4" fmla="*/ 0 w 51"/>
                <a:gd name="T5" fmla="*/ 35 h 59"/>
                <a:gd name="T6" fmla="*/ 0 w 51"/>
                <a:gd name="T7" fmla="*/ 0 h 59"/>
                <a:gd name="T8" fmla="*/ 14 w 51"/>
                <a:gd name="T9" fmla="*/ 0 h 59"/>
                <a:gd name="T10" fmla="*/ 14 w 51"/>
                <a:gd name="T11" fmla="*/ 34 h 59"/>
                <a:gd name="T12" fmla="*/ 26 w 51"/>
                <a:gd name="T13" fmla="*/ 46 h 59"/>
                <a:gd name="T14" fmla="*/ 37 w 51"/>
                <a:gd name="T15" fmla="*/ 34 h 59"/>
                <a:gd name="T16" fmla="*/ 37 w 51"/>
                <a:gd name="T17" fmla="*/ 0 h 59"/>
                <a:gd name="T18" fmla="*/ 51 w 51"/>
                <a:gd name="T19" fmla="*/ 0 h 59"/>
                <a:gd name="T20" fmla="*/ 51 w 51"/>
                <a:gd name="T21" fmla="*/ 3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59">
                  <a:moveTo>
                    <a:pt x="51" y="35"/>
                  </a:moveTo>
                  <a:cubicBezTo>
                    <a:pt x="51" y="51"/>
                    <a:pt x="42" y="59"/>
                    <a:pt x="26" y="59"/>
                  </a:cubicBezTo>
                  <a:cubicBezTo>
                    <a:pt x="10" y="59"/>
                    <a:pt x="0" y="51"/>
                    <a:pt x="0" y="3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2"/>
                    <a:pt x="19" y="46"/>
                    <a:pt x="26" y="46"/>
                  </a:cubicBezTo>
                  <a:cubicBezTo>
                    <a:pt x="33" y="46"/>
                    <a:pt x="37" y="42"/>
                    <a:pt x="37" y="34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51" y="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D1B3FF52-6C47-414E-B13B-9ECF8C72AB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38" y="894"/>
              <a:ext cx="96" cy="104"/>
            </a:xfrm>
            <a:custGeom>
              <a:avLst/>
              <a:gdLst>
                <a:gd name="T0" fmla="*/ 96 w 96"/>
                <a:gd name="T1" fmla="*/ 104 h 104"/>
                <a:gd name="T2" fmla="*/ 73 w 96"/>
                <a:gd name="T3" fmla="*/ 104 h 104"/>
                <a:gd name="T4" fmla="*/ 25 w 96"/>
                <a:gd name="T5" fmla="*/ 41 h 104"/>
                <a:gd name="T6" fmla="*/ 25 w 96"/>
                <a:gd name="T7" fmla="*/ 104 h 104"/>
                <a:gd name="T8" fmla="*/ 0 w 96"/>
                <a:gd name="T9" fmla="*/ 104 h 104"/>
                <a:gd name="T10" fmla="*/ 0 w 96"/>
                <a:gd name="T11" fmla="*/ 0 h 104"/>
                <a:gd name="T12" fmla="*/ 25 w 96"/>
                <a:gd name="T13" fmla="*/ 0 h 104"/>
                <a:gd name="T14" fmla="*/ 71 w 96"/>
                <a:gd name="T15" fmla="*/ 64 h 104"/>
                <a:gd name="T16" fmla="*/ 71 w 96"/>
                <a:gd name="T17" fmla="*/ 0 h 104"/>
                <a:gd name="T18" fmla="*/ 96 w 96"/>
                <a:gd name="T19" fmla="*/ 0 h 104"/>
                <a:gd name="T20" fmla="*/ 96 w 96"/>
                <a:gd name="T21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04">
                  <a:moveTo>
                    <a:pt x="96" y="104"/>
                  </a:moveTo>
                  <a:lnTo>
                    <a:pt x="73" y="104"/>
                  </a:lnTo>
                  <a:lnTo>
                    <a:pt x="25" y="41"/>
                  </a:lnTo>
                  <a:lnTo>
                    <a:pt x="25" y="104"/>
                  </a:lnTo>
                  <a:lnTo>
                    <a:pt x="0" y="104"/>
                  </a:lnTo>
                  <a:lnTo>
                    <a:pt x="0" y="0"/>
                  </a:lnTo>
                  <a:lnTo>
                    <a:pt x="25" y="0"/>
                  </a:lnTo>
                  <a:lnTo>
                    <a:pt x="71" y="64"/>
                  </a:lnTo>
                  <a:lnTo>
                    <a:pt x="71" y="0"/>
                  </a:lnTo>
                  <a:lnTo>
                    <a:pt x="96" y="0"/>
                  </a:lnTo>
                  <a:lnTo>
                    <a:pt x="96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2" name="Rectangle 23">
              <a:extLst>
                <a:ext uri="{FF2B5EF4-FFF2-40B4-BE49-F238E27FC236}">
                  <a16:creationId xmlns:a16="http://schemas.microsoft.com/office/drawing/2014/main" id="{BD6E4D60-5ABC-4BA4-8B82-7728D228FB7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080" y="894"/>
              <a:ext cx="25" cy="10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C0846527-4DDC-4165-8922-53EF439511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37" y="894"/>
              <a:ext cx="106" cy="104"/>
            </a:xfrm>
            <a:custGeom>
              <a:avLst/>
              <a:gdLst>
                <a:gd name="T0" fmla="*/ 67 w 106"/>
                <a:gd name="T1" fmla="*/ 104 h 104"/>
                <a:gd name="T2" fmla="*/ 39 w 106"/>
                <a:gd name="T3" fmla="*/ 104 h 104"/>
                <a:gd name="T4" fmla="*/ 0 w 106"/>
                <a:gd name="T5" fmla="*/ 0 h 104"/>
                <a:gd name="T6" fmla="*/ 26 w 106"/>
                <a:gd name="T7" fmla="*/ 0 h 104"/>
                <a:gd name="T8" fmla="*/ 53 w 106"/>
                <a:gd name="T9" fmla="*/ 79 h 104"/>
                <a:gd name="T10" fmla="*/ 79 w 106"/>
                <a:gd name="T11" fmla="*/ 0 h 104"/>
                <a:gd name="T12" fmla="*/ 106 w 106"/>
                <a:gd name="T13" fmla="*/ 0 h 104"/>
                <a:gd name="T14" fmla="*/ 67 w 106"/>
                <a:gd name="T1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04">
                  <a:moveTo>
                    <a:pt x="67" y="104"/>
                  </a:moveTo>
                  <a:lnTo>
                    <a:pt x="39" y="104"/>
                  </a:lnTo>
                  <a:lnTo>
                    <a:pt x="0" y="0"/>
                  </a:lnTo>
                  <a:lnTo>
                    <a:pt x="26" y="0"/>
                  </a:lnTo>
                  <a:lnTo>
                    <a:pt x="53" y="79"/>
                  </a:lnTo>
                  <a:lnTo>
                    <a:pt x="79" y="0"/>
                  </a:lnTo>
                  <a:lnTo>
                    <a:pt x="106" y="0"/>
                  </a:lnTo>
                  <a:lnTo>
                    <a:pt x="67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5FC141C5-D544-4469-87DC-3A92B70124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77" y="894"/>
              <a:ext cx="79" cy="104"/>
            </a:xfrm>
            <a:custGeom>
              <a:avLst/>
              <a:gdLst>
                <a:gd name="T0" fmla="*/ 79 w 79"/>
                <a:gd name="T1" fmla="*/ 104 h 104"/>
                <a:gd name="T2" fmla="*/ 0 w 79"/>
                <a:gd name="T3" fmla="*/ 104 h 104"/>
                <a:gd name="T4" fmla="*/ 0 w 79"/>
                <a:gd name="T5" fmla="*/ 0 h 104"/>
                <a:gd name="T6" fmla="*/ 79 w 79"/>
                <a:gd name="T7" fmla="*/ 0 h 104"/>
                <a:gd name="T8" fmla="*/ 79 w 79"/>
                <a:gd name="T9" fmla="*/ 23 h 104"/>
                <a:gd name="T10" fmla="*/ 24 w 79"/>
                <a:gd name="T11" fmla="*/ 23 h 104"/>
                <a:gd name="T12" fmla="*/ 24 w 79"/>
                <a:gd name="T13" fmla="*/ 41 h 104"/>
                <a:gd name="T14" fmla="*/ 76 w 79"/>
                <a:gd name="T15" fmla="*/ 41 h 104"/>
                <a:gd name="T16" fmla="*/ 76 w 79"/>
                <a:gd name="T17" fmla="*/ 63 h 104"/>
                <a:gd name="T18" fmla="*/ 24 w 79"/>
                <a:gd name="T19" fmla="*/ 63 h 104"/>
                <a:gd name="T20" fmla="*/ 24 w 79"/>
                <a:gd name="T21" fmla="*/ 82 h 104"/>
                <a:gd name="T22" fmla="*/ 79 w 79"/>
                <a:gd name="T23" fmla="*/ 82 h 104"/>
                <a:gd name="T24" fmla="*/ 79 w 79"/>
                <a:gd name="T2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4">
                  <a:moveTo>
                    <a:pt x="79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79" y="0"/>
                  </a:lnTo>
                  <a:lnTo>
                    <a:pt x="79" y="23"/>
                  </a:lnTo>
                  <a:lnTo>
                    <a:pt x="24" y="23"/>
                  </a:lnTo>
                  <a:lnTo>
                    <a:pt x="24" y="41"/>
                  </a:lnTo>
                  <a:lnTo>
                    <a:pt x="76" y="41"/>
                  </a:lnTo>
                  <a:lnTo>
                    <a:pt x="76" y="63"/>
                  </a:lnTo>
                  <a:lnTo>
                    <a:pt x="24" y="63"/>
                  </a:lnTo>
                  <a:lnTo>
                    <a:pt x="24" y="82"/>
                  </a:lnTo>
                  <a:lnTo>
                    <a:pt x="79" y="82"/>
                  </a:lnTo>
                  <a:lnTo>
                    <a:pt x="79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4836EC7-A117-4096-8A3C-4061AE0AE6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18" y="892"/>
              <a:ext cx="88" cy="108"/>
            </a:xfrm>
            <a:custGeom>
              <a:avLst/>
              <a:gdLst>
                <a:gd name="T0" fmla="*/ 43 w 50"/>
                <a:gd name="T1" fmla="*/ 18 h 60"/>
                <a:gd name="T2" fmla="*/ 27 w 50"/>
                <a:gd name="T3" fmla="*/ 13 h 60"/>
                <a:gd name="T4" fmla="*/ 17 w 50"/>
                <a:gd name="T5" fmla="*/ 18 h 60"/>
                <a:gd name="T6" fmla="*/ 29 w 50"/>
                <a:gd name="T7" fmla="*/ 24 h 60"/>
                <a:gd name="T8" fmla="*/ 32 w 50"/>
                <a:gd name="T9" fmla="*/ 24 h 60"/>
                <a:gd name="T10" fmla="*/ 50 w 50"/>
                <a:gd name="T11" fmla="*/ 41 h 60"/>
                <a:gd name="T12" fmla="*/ 26 w 50"/>
                <a:gd name="T13" fmla="*/ 60 h 60"/>
                <a:gd name="T14" fmla="*/ 0 w 50"/>
                <a:gd name="T15" fmla="*/ 53 h 60"/>
                <a:gd name="T16" fmla="*/ 7 w 50"/>
                <a:gd name="T17" fmla="*/ 42 h 60"/>
                <a:gd name="T18" fmla="*/ 26 w 50"/>
                <a:gd name="T19" fmla="*/ 48 h 60"/>
                <a:gd name="T20" fmla="*/ 35 w 50"/>
                <a:gd name="T21" fmla="*/ 42 h 60"/>
                <a:gd name="T22" fmla="*/ 24 w 50"/>
                <a:gd name="T23" fmla="*/ 37 h 60"/>
                <a:gd name="T24" fmla="*/ 21 w 50"/>
                <a:gd name="T25" fmla="*/ 36 h 60"/>
                <a:gd name="T26" fmla="*/ 2 w 50"/>
                <a:gd name="T27" fmla="*/ 19 h 60"/>
                <a:gd name="T28" fmla="*/ 26 w 50"/>
                <a:gd name="T29" fmla="*/ 0 h 60"/>
                <a:gd name="T30" fmla="*/ 50 w 50"/>
                <a:gd name="T31" fmla="*/ 6 h 60"/>
                <a:gd name="T32" fmla="*/ 43 w 50"/>
                <a:gd name="T33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60">
                  <a:moveTo>
                    <a:pt x="43" y="18"/>
                  </a:moveTo>
                  <a:cubicBezTo>
                    <a:pt x="39" y="15"/>
                    <a:pt x="33" y="13"/>
                    <a:pt x="27" y="13"/>
                  </a:cubicBezTo>
                  <a:cubicBezTo>
                    <a:pt x="21" y="13"/>
                    <a:pt x="17" y="15"/>
                    <a:pt x="17" y="18"/>
                  </a:cubicBezTo>
                  <a:cubicBezTo>
                    <a:pt x="17" y="22"/>
                    <a:pt x="23" y="22"/>
                    <a:pt x="29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43" y="26"/>
                    <a:pt x="50" y="31"/>
                    <a:pt x="50" y="41"/>
                  </a:cubicBezTo>
                  <a:cubicBezTo>
                    <a:pt x="50" y="54"/>
                    <a:pt x="38" y="60"/>
                    <a:pt x="26" y="60"/>
                  </a:cubicBezTo>
                  <a:cubicBezTo>
                    <a:pt x="16" y="60"/>
                    <a:pt x="6" y="58"/>
                    <a:pt x="0" y="53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11" y="45"/>
                    <a:pt x="18" y="48"/>
                    <a:pt x="26" y="48"/>
                  </a:cubicBezTo>
                  <a:cubicBezTo>
                    <a:pt x="31" y="48"/>
                    <a:pt x="35" y="46"/>
                    <a:pt x="35" y="42"/>
                  </a:cubicBezTo>
                  <a:cubicBezTo>
                    <a:pt x="35" y="39"/>
                    <a:pt x="31" y="38"/>
                    <a:pt x="24" y="37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9" y="34"/>
                    <a:pt x="2" y="29"/>
                    <a:pt x="2" y="19"/>
                  </a:cubicBezTo>
                  <a:cubicBezTo>
                    <a:pt x="2" y="7"/>
                    <a:pt x="12" y="0"/>
                    <a:pt x="26" y="0"/>
                  </a:cubicBezTo>
                  <a:cubicBezTo>
                    <a:pt x="34" y="0"/>
                    <a:pt x="41" y="1"/>
                    <a:pt x="50" y="6"/>
                  </a:cubicBezTo>
                  <a:lnTo>
                    <a:pt x="43" y="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6" name="Rectangle 27">
              <a:extLst>
                <a:ext uri="{FF2B5EF4-FFF2-40B4-BE49-F238E27FC236}">
                  <a16:creationId xmlns:a16="http://schemas.microsoft.com/office/drawing/2014/main" id="{7E2F8EF0-C976-4403-AAB8-99F5DCC5BBD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649" y="894"/>
              <a:ext cx="25" cy="10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EDF58B2C-7F16-4A02-B1D1-E7C23E06B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5" y="894"/>
              <a:ext cx="87" cy="104"/>
            </a:xfrm>
            <a:custGeom>
              <a:avLst/>
              <a:gdLst>
                <a:gd name="T0" fmla="*/ 87 w 87"/>
                <a:gd name="T1" fmla="*/ 23 h 104"/>
                <a:gd name="T2" fmla="*/ 57 w 87"/>
                <a:gd name="T3" fmla="*/ 23 h 104"/>
                <a:gd name="T4" fmla="*/ 57 w 87"/>
                <a:gd name="T5" fmla="*/ 104 h 104"/>
                <a:gd name="T6" fmla="*/ 32 w 87"/>
                <a:gd name="T7" fmla="*/ 104 h 104"/>
                <a:gd name="T8" fmla="*/ 32 w 87"/>
                <a:gd name="T9" fmla="*/ 23 h 104"/>
                <a:gd name="T10" fmla="*/ 0 w 87"/>
                <a:gd name="T11" fmla="*/ 23 h 104"/>
                <a:gd name="T12" fmla="*/ 0 w 87"/>
                <a:gd name="T13" fmla="*/ 0 h 104"/>
                <a:gd name="T14" fmla="*/ 87 w 87"/>
                <a:gd name="T15" fmla="*/ 0 h 104"/>
                <a:gd name="T16" fmla="*/ 87 w 87"/>
                <a:gd name="T17" fmla="*/ 2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04">
                  <a:moveTo>
                    <a:pt x="87" y="23"/>
                  </a:moveTo>
                  <a:lnTo>
                    <a:pt x="57" y="23"/>
                  </a:lnTo>
                  <a:lnTo>
                    <a:pt x="57" y="104"/>
                  </a:lnTo>
                  <a:lnTo>
                    <a:pt x="32" y="104"/>
                  </a:lnTo>
                  <a:lnTo>
                    <a:pt x="3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87" y="0"/>
                  </a:lnTo>
                  <a:lnTo>
                    <a:pt x="87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5C36606C-B98B-425D-A09E-6AFF2014FC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17" y="894"/>
              <a:ext cx="103" cy="104"/>
            </a:xfrm>
            <a:custGeom>
              <a:avLst/>
              <a:gdLst>
                <a:gd name="T0" fmla="*/ 64 w 103"/>
                <a:gd name="T1" fmla="*/ 64 h 104"/>
                <a:gd name="T2" fmla="*/ 64 w 103"/>
                <a:gd name="T3" fmla="*/ 104 h 104"/>
                <a:gd name="T4" fmla="*/ 39 w 103"/>
                <a:gd name="T5" fmla="*/ 104 h 104"/>
                <a:gd name="T6" fmla="*/ 39 w 103"/>
                <a:gd name="T7" fmla="*/ 64 h 104"/>
                <a:gd name="T8" fmla="*/ 0 w 103"/>
                <a:gd name="T9" fmla="*/ 0 h 104"/>
                <a:gd name="T10" fmla="*/ 28 w 103"/>
                <a:gd name="T11" fmla="*/ 0 h 104"/>
                <a:gd name="T12" fmla="*/ 51 w 103"/>
                <a:gd name="T13" fmla="*/ 41 h 104"/>
                <a:gd name="T14" fmla="*/ 74 w 103"/>
                <a:gd name="T15" fmla="*/ 0 h 104"/>
                <a:gd name="T16" fmla="*/ 103 w 103"/>
                <a:gd name="T17" fmla="*/ 0 h 104"/>
                <a:gd name="T18" fmla="*/ 64 w 103"/>
                <a:gd name="T19" fmla="*/ 6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64" y="64"/>
                  </a:moveTo>
                  <a:lnTo>
                    <a:pt x="64" y="104"/>
                  </a:lnTo>
                  <a:lnTo>
                    <a:pt x="39" y="104"/>
                  </a:lnTo>
                  <a:lnTo>
                    <a:pt x="39" y="6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51" y="41"/>
                  </a:lnTo>
                  <a:lnTo>
                    <a:pt x="74" y="0"/>
                  </a:lnTo>
                  <a:lnTo>
                    <a:pt x="103" y="0"/>
                  </a:lnTo>
                  <a:lnTo>
                    <a:pt x="64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EFA9C686-CAC2-400B-A660-97E5DB3A561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401" y="894"/>
              <a:ext cx="95" cy="104"/>
            </a:xfrm>
            <a:custGeom>
              <a:avLst/>
              <a:gdLst>
                <a:gd name="T0" fmla="*/ 36 w 54"/>
                <a:gd name="T1" fmla="*/ 35 h 58"/>
                <a:gd name="T2" fmla="*/ 48 w 54"/>
                <a:gd name="T3" fmla="*/ 19 h 58"/>
                <a:gd name="T4" fmla="*/ 25 w 54"/>
                <a:gd name="T5" fmla="*/ 0 h 58"/>
                <a:gd name="T6" fmla="*/ 0 w 54"/>
                <a:gd name="T7" fmla="*/ 0 h 58"/>
                <a:gd name="T8" fmla="*/ 0 w 54"/>
                <a:gd name="T9" fmla="*/ 58 h 58"/>
                <a:gd name="T10" fmla="*/ 14 w 54"/>
                <a:gd name="T11" fmla="*/ 58 h 58"/>
                <a:gd name="T12" fmla="*/ 14 w 54"/>
                <a:gd name="T13" fmla="*/ 36 h 58"/>
                <a:gd name="T14" fmla="*/ 15 w 54"/>
                <a:gd name="T15" fmla="*/ 36 h 58"/>
                <a:gd name="T16" fmla="*/ 16 w 54"/>
                <a:gd name="T17" fmla="*/ 36 h 58"/>
                <a:gd name="T18" fmla="*/ 22 w 54"/>
                <a:gd name="T19" fmla="*/ 36 h 58"/>
                <a:gd name="T20" fmla="*/ 37 w 54"/>
                <a:gd name="T21" fmla="*/ 58 h 58"/>
                <a:gd name="T22" fmla="*/ 54 w 54"/>
                <a:gd name="T23" fmla="*/ 58 h 58"/>
                <a:gd name="T24" fmla="*/ 36 w 54"/>
                <a:gd name="T25" fmla="*/ 35 h 58"/>
                <a:gd name="T26" fmla="*/ 14 w 54"/>
                <a:gd name="T27" fmla="*/ 25 h 58"/>
                <a:gd name="T28" fmla="*/ 14 w 54"/>
                <a:gd name="T29" fmla="*/ 13 h 58"/>
                <a:gd name="T30" fmla="*/ 25 w 54"/>
                <a:gd name="T31" fmla="*/ 13 h 58"/>
                <a:gd name="T32" fmla="*/ 33 w 54"/>
                <a:gd name="T33" fmla="*/ 19 h 58"/>
                <a:gd name="T34" fmla="*/ 25 w 54"/>
                <a:gd name="T35" fmla="*/ 25 h 58"/>
                <a:gd name="T36" fmla="*/ 14 w 54"/>
                <a:gd name="T37" fmla="*/ 2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58">
                  <a:moveTo>
                    <a:pt x="36" y="35"/>
                  </a:moveTo>
                  <a:cubicBezTo>
                    <a:pt x="43" y="32"/>
                    <a:pt x="48" y="26"/>
                    <a:pt x="48" y="19"/>
                  </a:cubicBezTo>
                  <a:cubicBezTo>
                    <a:pt x="48" y="7"/>
                    <a:pt x="40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54" y="58"/>
                    <a:pt x="54" y="58"/>
                    <a:pt x="54" y="58"/>
                  </a:cubicBezTo>
                  <a:lnTo>
                    <a:pt x="36" y="35"/>
                  </a:lnTo>
                  <a:close/>
                  <a:moveTo>
                    <a:pt x="14" y="25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30" y="13"/>
                    <a:pt x="33" y="15"/>
                    <a:pt x="33" y="19"/>
                  </a:cubicBezTo>
                  <a:cubicBezTo>
                    <a:pt x="33" y="23"/>
                    <a:pt x="30" y="25"/>
                    <a:pt x="25" y="25"/>
                  </a:cubicBezTo>
                  <a:lnTo>
                    <a:pt x="14" y="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0A490088-CA03-4F4D-B1FF-C61DC68931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3" y="910"/>
              <a:ext cx="307" cy="291"/>
            </a:xfrm>
            <a:custGeom>
              <a:avLst/>
              <a:gdLst>
                <a:gd name="T0" fmla="*/ 87 w 173"/>
                <a:gd name="T1" fmla="*/ 123 h 162"/>
                <a:gd name="T2" fmla="*/ 134 w 173"/>
                <a:gd name="T3" fmla="*/ 76 h 162"/>
                <a:gd name="T4" fmla="*/ 134 w 173"/>
                <a:gd name="T5" fmla="*/ 39 h 162"/>
                <a:gd name="T6" fmla="*/ 147 w 173"/>
                <a:gd name="T7" fmla="*/ 26 h 162"/>
                <a:gd name="T8" fmla="*/ 147 w 173"/>
                <a:gd name="T9" fmla="*/ 76 h 162"/>
                <a:gd name="T10" fmla="*/ 87 w 173"/>
                <a:gd name="T11" fmla="*/ 136 h 162"/>
                <a:gd name="T12" fmla="*/ 26 w 173"/>
                <a:gd name="T13" fmla="*/ 76 h 162"/>
                <a:gd name="T14" fmla="*/ 26 w 173"/>
                <a:gd name="T15" fmla="*/ 26 h 162"/>
                <a:gd name="T16" fmla="*/ 39 w 173"/>
                <a:gd name="T17" fmla="*/ 39 h 162"/>
                <a:gd name="T18" fmla="*/ 39 w 173"/>
                <a:gd name="T19" fmla="*/ 76 h 162"/>
                <a:gd name="T20" fmla="*/ 87 w 173"/>
                <a:gd name="T21" fmla="*/ 123 h 162"/>
                <a:gd name="T22" fmla="*/ 160 w 173"/>
                <a:gd name="T23" fmla="*/ 13 h 162"/>
                <a:gd name="T24" fmla="*/ 160 w 173"/>
                <a:gd name="T25" fmla="*/ 76 h 162"/>
                <a:gd name="T26" fmla="*/ 87 w 173"/>
                <a:gd name="T27" fmla="*/ 149 h 162"/>
                <a:gd name="T28" fmla="*/ 13 w 173"/>
                <a:gd name="T29" fmla="*/ 76 h 162"/>
                <a:gd name="T30" fmla="*/ 13 w 173"/>
                <a:gd name="T31" fmla="*/ 13 h 162"/>
                <a:gd name="T32" fmla="*/ 0 w 173"/>
                <a:gd name="T33" fmla="*/ 0 h 162"/>
                <a:gd name="T34" fmla="*/ 0 w 173"/>
                <a:gd name="T35" fmla="*/ 76 h 162"/>
                <a:gd name="T36" fmla="*/ 87 w 173"/>
                <a:gd name="T37" fmla="*/ 162 h 162"/>
                <a:gd name="T38" fmla="*/ 87 w 173"/>
                <a:gd name="T39" fmla="*/ 162 h 162"/>
                <a:gd name="T40" fmla="*/ 173 w 173"/>
                <a:gd name="T41" fmla="*/ 76 h 162"/>
                <a:gd name="T42" fmla="*/ 173 w 173"/>
                <a:gd name="T43" fmla="*/ 0 h 162"/>
                <a:gd name="T44" fmla="*/ 160 w 173"/>
                <a:gd name="T45" fmla="*/ 13 h 162"/>
                <a:gd name="T46" fmla="*/ 52 w 173"/>
                <a:gd name="T47" fmla="*/ 71 h 162"/>
                <a:gd name="T48" fmla="*/ 60 w 173"/>
                <a:gd name="T49" fmla="*/ 79 h 162"/>
                <a:gd name="T50" fmla="*/ 71 w 173"/>
                <a:gd name="T51" fmla="*/ 71 h 162"/>
                <a:gd name="T52" fmla="*/ 52 w 173"/>
                <a:gd name="T53" fmla="*/ 52 h 162"/>
                <a:gd name="T54" fmla="*/ 52 w 173"/>
                <a:gd name="T55" fmla="*/ 71 h 162"/>
                <a:gd name="T56" fmla="*/ 111 w 173"/>
                <a:gd name="T57" fmla="*/ 80 h 162"/>
                <a:gd name="T58" fmla="*/ 104 w 173"/>
                <a:gd name="T59" fmla="*/ 92 h 162"/>
                <a:gd name="T60" fmla="*/ 92 w 173"/>
                <a:gd name="T61" fmla="*/ 99 h 162"/>
                <a:gd name="T62" fmla="*/ 81 w 173"/>
                <a:gd name="T63" fmla="*/ 105 h 162"/>
                <a:gd name="T64" fmla="*/ 78 w 173"/>
                <a:gd name="T65" fmla="*/ 109 h 162"/>
                <a:gd name="T66" fmla="*/ 87 w 173"/>
                <a:gd name="T67" fmla="*/ 110 h 162"/>
                <a:gd name="T68" fmla="*/ 121 w 173"/>
                <a:gd name="T69" fmla="*/ 76 h 162"/>
                <a:gd name="T70" fmla="*/ 121 w 173"/>
                <a:gd name="T71" fmla="*/ 67 h 162"/>
                <a:gd name="T72" fmla="*/ 117 w 173"/>
                <a:gd name="T73" fmla="*/ 70 h 162"/>
                <a:gd name="T74" fmla="*/ 111 w 173"/>
                <a:gd name="T75" fmla="*/ 80 h 162"/>
                <a:gd name="T76" fmla="*/ 68 w 173"/>
                <a:gd name="T77" fmla="*/ 105 h 162"/>
                <a:gd name="T78" fmla="*/ 74 w 173"/>
                <a:gd name="T79" fmla="*/ 96 h 162"/>
                <a:gd name="T80" fmla="*/ 84 w 173"/>
                <a:gd name="T81" fmla="*/ 90 h 162"/>
                <a:gd name="T82" fmla="*/ 96 w 173"/>
                <a:gd name="T83" fmla="*/ 83 h 162"/>
                <a:gd name="T84" fmla="*/ 104 w 173"/>
                <a:gd name="T85" fmla="*/ 71 h 162"/>
                <a:gd name="T86" fmla="*/ 110 w 173"/>
                <a:gd name="T87" fmla="*/ 61 h 162"/>
                <a:gd name="T88" fmla="*/ 120 w 173"/>
                <a:gd name="T89" fmla="*/ 55 h 162"/>
                <a:gd name="T90" fmla="*/ 121 w 173"/>
                <a:gd name="T91" fmla="*/ 54 h 162"/>
                <a:gd name="T92" fmla="*/ 121 w 173"/>
                <a:gd name="T93" fmla="*/ 41 h 162"/>
                <a:gd name="T94" fmla="*/ 113 w 173"/>
                <a:gd name="T95" fmla="*/ 46 h 162"/>
                <a:gd name="T96" fmla="*/ 102 w 173"/>
                <a:gd name="T97" fmla="*/ 52 h 162"/>
                <a:gd name="T98" fmla="*/ 96 w 173"/>
                <a:gd name="T99" fmla="*/ 62 h 162"/>
                <a:gd name="T100" fmla="*/ 89 w 173"/>
                <a:gd name="T101" fmla="*/ 74 h 162"/>
                <a:gd name="T102" fmla="*/ 76 w 173"/>
                <a:gd name="T103" fmla="*/ 82 h 162"/>
                <a:gd name="T104" fmla="*/ 66 w 173"/>
                <a:gd name="T105" fmla="*/ 88 h 162"/>
                <a:gd name="T106" fmla="*/ 60 w 173"/>
                <a:gd name="T107" fmla="*/ 97 h 162"/>
                <a:gd name="T108" fmla="*/ 68 w 173"/>
                <a:gd name="T109" fmla="*/ 105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3" h="162">
                  <a:moveTo>
                    <a:pt x="87" y="123"/>
                  </a:moveTo>
                  <a:cubicBezTo>
                    <a:pt x="113" y="123"/>
                    <a:pt x="134" y="102"/>
                    <a:pt x="134" y="76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7" y="76"/>
                    <a:pt x="147" y="76"/>
                    <a:pt x="147" y="76"/>
                  </a:cubicBezTo>
                  <a:cubicBezTo>
                    <a:pt x="147" y="109"/>
                    <a:pt x="120" y="136"/>
                    <a:pt x="87" y="136"/>
                  </a:cubicBezTo>
                  <a:cubicBezTo>
                    <a:pt x="53" y="136"/>
                    <a:pt x="26" y="109"/>
                    <a:pt x="26" y="7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9" y="102"/>
                    <a:pt x="61" y="123"/>
                    <a:pt x="87" y="123"/>
                  </a:cubicBezTo>
                  <a:close/>
                  <a:moveTo>
                    <a:pt x="160" y="13"/>
                  </a:moveTo>
                  <a:cubicBezTo>
                    <a:pt x="160" y="76"/>
                    <a:pt x="160" y="76"/>
                    <a:pt x="160" y="76"/>
                  </a:cubicBezTo>
                  <a:cubicBezTo>
                    <a:pt x="160" y="116"/>
                    <a:pt x="127" y="149"/>
                    <a:pt x="87" y="149"/>
                  </a:cubicBezTo>
                  <a:cubicBezTo>
                    <a:pt x="46" y="149"/>
                    <a:pt x="13" y="116"/>
                    <a:pt x="13" y="76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123"/>
                    <a:pt x="39" y="162"/>
                    <a:pt x="87" y="162"/>
                  </a:cubicBezTo>
                  <a:cubicBezTo>
                    <a:pt x="87" y="162"/>
                    <a:pt x="87" y="162"/>
                    <a:pt x="87" y="162"/>
                  </a:cubicBezTo>
                  <a:cubicBezTo>
                    <a:pt x="134" y="162"/>
                    <a:pt x="173" y="123"/>
                    <a:pt x="173" y="76"/>
                  </a:cubicBezTo>
                  <a:cubicBezTo>
                    <a:pt x="173" y="0"/>
                    <a:pt x="173" y="0"/>
                    <a:pt x="173" y="0"/>
                  </a:cubicBezTo>
                  <a:lnTo>
                    <a:pt x="160" y="13"/>
                  </a:lnTo>
                  <a:close/>
                  <a:moveTo>
                    <a:pt x="52" y="71"/>
                  </a:moveTo>
                  <a:cubicBezTo>
                    <a:pt x="60" y="79"/>
                    <a:pt x="60" y="79"/>
                    <a:pt x="60" y="79"/>
                  </a:cubicBezTo>
                  <a:cubicBezTo>
                    <a:pt x="64" y="75"/>
                    <a:pt x="68" y="73"/>
                    <a:pt x="71" y="71"/>
                  </a:cubicBezTo>
                  <a:cubicBezTo>
                    <a:pt x="52" y="52"/>
                    <a:pt x="52" y="52"/>
                    <a:pt x="52" y="52"/>
                  </a:cubicBezTo>
                  <a:lnTo>
                    <a:pt x="52" y="71"/>
                  </a:lnTo>
                  <a:close/>
                  <a:moveTo>
                    <a:pt x="111" y="80"/>
                  </a:moveTo>
                  <a:cubicBezTo>
                    <a:pt x="110" y="84"/>
                    <a:pt x="108" y="88"/>
                    <a:pt x="104" y="92"/>
                  </a:cubicBezTo>
                  <a:cubicBezTo>
                    <a:pt x="100" y="96"/>
                    <a:pt x="95" y="98"/>
                    <a:pt x="92" y="99"/>
                  </a:cubicBezTo>
                  <a:cubicBezTo>
                    <a:pt x="88" y="101"/>
                    <a:pt x="85" y="102"/>
                    <a:pt x="81" y="105"/>
                  </a:cubicBezTo>
                  <a:cubicBezTo>
                    <a:pt x="80" y="106"/>
                    <a:pt x="79" y="108"/>
                    <a:pt x="78" y="109"/>
                  </a:cubicBezTo>
                  <a:cubicBezTo>
                    <a:pt x="81" y="110"/>
                    <a:pt x="84" y="110"/>
                    <a:pt x="87" y="110"/>
                  </a:cubicBezTo>
                  <a:cubicBezTo>
                    <a:pt x="106" y="110"/>
                    <a:pt x="121" y="95"/>
                    <a:pt x="121" y="76"/>
                  </a:cubicBezTo>
                  <a:cubicBezTo>
                    <a:pt x="121" y="67"/>
                    <a:pt x="121" y="67"/>
                    <a:pt x="121" y="67"/>
                  </a:cubicBezTo>
                  <a:cubicBezTo>
                    <a:pt x="120" y="68"/>
                    <a:pt x="119" y="69"/>
                    <a:pt x="117" y="70"/>
                  </a:cubicBezTo>
                  <a:cubicBezTo>
                    <a:pt x="114" y="73"/>
                    <a:pt x="113" y="77"/>
                    <a:pt x="111" y="80"/>
                  </a:cubicBezTo>
                  <a:close/>
                  <a:moveTo>
                    <a:pt x="68" y="105"/>
                  </a:moveTo>
                  <a:cubicBezTo>
                    <a:pt x="69" y="102"/>
                    <a:pt x="71" y="99"/>
                    <a:pt x="74" y="96"/>
                  </a:cubicBezTo>
                  <a:cubicBezTo>
                    <a:pt x="77" y="93"/>
                    <a:pt x="80" y="92"/>
                    <a:pt x="84" y="90"/>
                  </a:cubicBezTo>
                  <a:cubicBezTo>
                    <a:pt x="88" y="89"/>
                    <a:pt x="92" y="87"/>
                    <a:pt x="96" y="83"/>
                  </a:cubicBezTo>
                  <a:cubicBezTo>
                    <a:pt x="100" y="79"/>
                    <a:pt x="102" y="75"/>
                    <a:pt x="104" y="71"/>
                  </a:cubicBezTo>
                  <a:cubicBezTo>
                    <a:pt x="105" y="68"/>
                    <a:pt x="106" y="64"/>
                    <a:pt x="110" y="61"/>
                  </a:cubicBezTo>
                  <a:cubicBezTo>
                    <a:pt x="113" y="58"/>
                    <a:pt x="117" y="56"/>
                    <a:pt x="120" y="55"/>
                  </a:cubicBezTo>
                  <a:cubicBezTo>
                    <a:pt x="120" y="55"/>
                    <a:pt x="121" y="54"/>
                    <a:pt x="121" y="54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18" y="43"/>
                    <a:pt x="116" y="44"/>
                    <a:pt x="113" y="46"/>
                  </a:cubicBezTo>
                  <a:cubicBezTo>
                    <a:pt x="109" y="47"/>
                    <a:pt x="106" y="49"/>
                    <a:pt x="102" y="52"/>
                  </a:cubicBezTo>
                  <a:cubicBezTo>
                    <a:pt x="99" y="55"/>
                    <a:pt x="98" y="59"/>
                    <a:pt x="96" y="62"/>
                  </a:cubicBezTo>
                  <a:cubicBezTo>
                    <a:pt x="95" y="66"/>
                    <a:pt x="93" y="70"/>
                    <a:pt x="89" y="74"/>
                  </a:cubicBezTo>
                  <a:cubicBezTo>
                    <a:pt x="84" y="78"/>
                    <a:pt x="80" y="80"/>
                    <a:pt x="76" y="82"/>
                  </a:cubicBezTo>
                  <a:cubicBezTo>
                    <a:pt x="73" y="83"/>
                    <a:pt x="69" y="84"/>
                    <a:pt x="66" y="88"/>
                  </a:cubicBezTo>
                  <a:cubicBezTo>
                    <a:pt x="62" y="91"/>
                    <a:pt x="61" y="94"/>
                    <a:pt x="60" y="97"/>
                  </a:cubicBezTo>
                  <a:cubicBezTo>
                    <a:pt x="62" y="100"/>
                    <a:pt x="65" y="103"/>
                    <a:pt x="68" y="1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0147060B-137C-4F5B-B567-BA892403B6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29" y="895"/>
              <a:ext cx="275" cy="130"/>
            </a:xfrm>
            <a:custGeom>
              <a:avLst/>
              <a:gdLst>
                <a:gd name="T0" fmla="*/ 88 w 155"/>
                <a:gd name="T1" fmla="*/ 50 h 72"/>
                <a:gd name="T2" fmla="*/ 37 w 155"/>
                <a:gd name="T3" fmla="*/ 0 h 72"/>
                <a:gd name="T4" fmla="*/ 55 w 155"/>
                <a:gd name="T5" fmla="*/ 0 h 72"/>
                <a:gd name="T6" fmla="*/ 100 w 155"/>
                <a:gd name="T7" fmla="*/ 44 h 72"/>
                <a:gd name="T8" fmla="*/ 97 w 155"/>
                <a:gd name="T9" fmla="*/ 45 h 72"/>
                <a:gd name="T10" fmla="*/ 88 w 155"/>
                <a:gd name="T11" fmla="*/ 50 h 72"/>
                <a:gd name="T12" fmla="*/ 76 w 155"/>
                <a:gd name="T13" fmla="*/ 67 h 72"/>
                <a:gd name="T14" fmla="*/ 79 w 155"/>
                <a:gd name="T15" fmla="*/ 60 h 72"/>
                <a:gd name="T16" fmla="*/ 19 w 155"/>
                <a:gd name="T17" fmla="*/ 0 h 72"/>
                <a:gd name="T18" fmla="*/ 0 w 155"/>
                <a:gd name="T19" fmla="*/ 0 h 72"/>
                <a:gd name="T20" fmla="*/ 73 w 155"/>
                <a:gd name="T21" fmla="*/ 72 h 72"/>
                <a:gd name="T22" fmla="*/ 76 w 155"/>
                <a:gd name="T23" fmla="*/ 67 h 72"/>
                <a:gd name="T24" fmla="*/ 114 w 155"/>
                <a:gd name="T25" fmla="*/ 40 h 72"/>
                <a:gd name="T26" fmla="*/ 155 w 155"/>
                <a:gd name="T27" fmla="*/ 0 h 72"/>
                <a:gd name="T28" fmla="*/ 136 w 155"/>
                <a:gd name="T29" fmla="*/ 0 h 72"/>
                <a:gd name="T30" fmla="*/ 105 w 155"/>
                <a:gd name="T31" fmla="*/ 31 h 72"/>
                <a:gd name="T32" fmla="*/ 114 w 155"/>
                <a:gd name="T33" fmla="*/ 40 h 72"/>
                <a:gd name="T34" fmla="*/ 96 w 155"/>
                <a:gd name="T35" fmla="*/ 22 h 72"/>
                <a:gd name="T36" fmla="*/ 118 w 155"/>
                <a:gd name="T37" fmla="*/ 0 h 72"/>
                <a:gd name="T38" fmla="*/ 100 w 155"/>
                <a:gd name="T39" fmla="*/ 0 h 72"/>
                <a:gd name="T40" fmla="*/ 87 w 155"/>
                <a:gd name="T41" fmla="*/ 13 h 72"/>
                <a:gd name="T42" fmla="*/ 96 w 155"/>
                <a:gd name="T43" fmla="*/ 2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5" h="72">
                  <a:moveTo>
                    <a:pt x="88" y="5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99" y="44"/>
                    <a:pt x="98" y="45"/>
                    <a:pt x="97" y="45"/>
                  </a:cubicBezTo>
                  <a:cubicBezTo>
                    <a:pt x="94" y="47"/>
                    <a:pt x="91" y="48"/>
                    <a:pt x="88" y="50"/>
                  </a:cubicBezTo>
                  <a:close/>
                  <a:moveTo>
                    <a:pt x="76" y="67"/>
                  </a:moveTo>
                  <a:cubicBezTo>
                    <a:pt x="76" y="65"/>
                    <a:pt x="77" y="63"/>
                    <a:pt x="79" y="6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3" y="72"/>
                    <a:pt x="73" y="72"/>
                    <a:pt x="73" y="72"/>
                  </a:cubicBezTo>
                  <a:cubicBezTo>
                    <a:pt x="74" y="71"/>
                    <a:pt x="75" y="69"/>
                    <a:pt x="76" y="67"/>
                  </a:cubicBezTo>
                  <a:close/>
                  <a:moveTo>
                    <a:pt x="114" y="40"/>
                  </a:moveTo>
                  <a:cubicBezTo>
                    <a:pt x="155" y="0"/>
                    <a:pt x="155" y="0"/>
                    <a:pt x="155" y="0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05" y="31"/>
                    <a:pt x="105" y="31"/>
                    <a:pt x="105" y="31"/>
                  </a:cubicBezTo>
                  <a:lnTo>
                    <a:pt x="114" y="40"/>
                  </a:lnTo>
                  <a:close/>
                  <a:moveTo>
                    <a:pt x="96" y="22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87" y="13"/>
                    <a:pt x="87" y="13"/>
                    <a:pt x="87" y="13"/>
                  </a:cubicBezTo>
                  <a:lnTo>
                    <a:pt x="96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2" name="Freeform 33">
              <a:extLst>
                <a:ext uri="{FF2B5EF4-FFF2-40B4-BE49-F238E27FC236}">
                  <a16:creationId xmlns:a16="http://schemas.microsoft.com/office/drawing/2014/main" id="{4DA98A33-F1A5-44B6-8217-DE2031A1DB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8" y="895"/>
              <a:ext cx="22" cy="26"/>
            </a:xfrm>
            <a:custGeom>
              <a:avLst/>
              <a:gdLst>
                <a:gd name="T0" fmla="*/ 0 w 22"/>
                <a:gd name="T1" fmla="*/ 0 h 26"/>
                <a:gd name="T2" fmla="*/ 22 w 22"/>
                <a:gd name="T3" fmla="*/ 0 h 26"/>
                <a:gd name="T4" fmla="*/ 22 w 22"/>
                <a:gd name="T5" fmla="*/ 4 h 26"/>
                <a:gd name="T6" fmla="*/ 13 w 22"/>
                <a:gd name="T7" fmla="*/ 4 h 26"/>
                <a:gd name="T8" fmla="*/ 13 w 22"/>
                <a:gd name="T9" fmla="*/ 26 h 26"/>
                <a:gd name="T10" fmla="*/ 8 w 22"/>
                <a:gd name="T11" fmla="*/ 26 h 26"/>
                <a:gd name="T12" fmla="*/ 8 w 22"/>
                <a:gd name="T13" fmla="*/ 4 h 26"/>
                <a:gd name="T14" fmla="*/ 0 w 22"/>
                <a:gd name="T15" fmla="*/ 4 h 26"/>
                <a:gd name="T16" fmla="*/ 0 w 22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6">
                  <a:moveTo>
                    <a:pt x="0" y="0"/>
                  </a:moveTo>
                  <a:lnTo>
                    <a:pt x="22" y="0"/>
                  </a:lnTo>
                  <a:lnTo>
                    <a:pt x="22" y="4"/>
                  </a:lnTo>
                  <a:lnTo>
                    <a:pt x="13" y="4"/>
                  </a:lnTo>
                  <a:lnTo>
                    <a:pt x="13" y="26"/>
                  </a:lnTo>
                  <a:lnTo>
                    <a:pt x="8" y="26"/>
                  </a:lnTo>
                  <a:lnTo>
                    <a:pt x="8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700E518D-6D0C-4130-A9BB-72778686B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5" y="895"/>
              <a:ext cx="27" cy="26"/>
            </a:xfrm>
            <a:custGeom>
              <a:avLst/>
              <a:gdLst>
                <a:gd name="T0" fmla="*/ 0 w 27"/>
                <a:gd name="T1" fmla="*/ 0 h 26"/>
                <a:gd name="T2" fmla="*/ 5 w 27"/>
                <a:gd name="T3" fmla="*/ 0 h 26"/>
                <a:gd name="T4" fmla="*/ 14 w 27"/>
                <a:gd name="T5" fmla="*/ 17 h 26"/>
                <a:gd name="T6" fmla="*/ 21 w 27"/>
                <a:gd name="T7" fmla="*/ 0 h 26"/>
                <a:gd name="T8" fmla="*/ 27 w 27"/>
                <a:gd name="T9" fmla="*/ 0 h 26"/>
                <a:gd name="T10" fmla="*/ 27 w 27"/>
                <a:gd name="T11" fmla="*/ 26 h 26"/>
                <a:gd name="T12" fmla="*/ 23 w 27"/>
                <a:gd name="T13" fmla="*/ 26 h 26"/>
                <a:gd name="T14" fmla="*/ 23 w 27"/>
                <a:gd name="T15" fmla="*/ 8 h 26"/>
                <a:gd name="T16" fmla="*/ 14 w 27"/>
                <a:gd name="T17" fmla="*/ 24 h 26"/>
                <a:gd name="T18" fmla="*/ 12 w 27"/>
                <a:gd name="T19" fmla="*/ 24 h 26"/>
                <a:gd name="T20" fmla="*/ 4 w 27"/>
                <a:gd name="T21" fmla="*/ 8 h 26"/>
                <a:gd name="T22" fmla="*/ 4 w 27"/>
                <a:gd name="T23" fmla="*/ 26 h 26"/>
                <a:gd name="T24" fmla="*/ 0 w 27"/>
                <a:gd name="T25" fmla="*/ 26 h 26"/>
                <a:gd name="T26" fmla="*/ 0 w 27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26">
                  <a:moveTo>
                    <a:pt x="0" y="0"/>
                  </a:moveTo>
                  <a:lnTo>
                    <a:pt x="5" y="0"/>
                  </a:lnTo>
                  <a:lnTo>
                    <a:pt x="14" y="17"/>
                  </a:lnTo>
                  <a:lnTo>
                    <a:pt x="21" y="0"/>
                  </a:lnTo>
                  <a:lnTo>
                    <a:pt x="27" y="0"/>
                  </a:lnTo>
                  <a:lnTo>
                    <a:pt x="27" y="26"/>
                  </a:lnTo>
                  <a:lnTo>
                    <a:pt x="23" y="26"/>
                  </a:lnTo>
                  <a:lnTo>
                    <a:pt x="23" y="8"/>
                  </a:lnTo>
                  <a:lnTo>
                    <a:pt x="14" y="24"/>
                  </a:lnTo>
                  <a:lnTo>
                    <a:pt x="12" y="24"/>
                  </a:lnTo>
                  <a:lnTo>
                    <a:pt x="4" y="8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5D881D1C-B5B7-4989-B5EB-598D7C66F98D}"/>
              </a:ext>
            </a:extLst>
          </p:cNvPr>
          <p:cNvSpPr/>
          <p:nvPr userDrawn="1"/>
        </p:nvSpPr>
        <p:spPr>
          <a:xfrm>
            <a:off x="0" y="4322616"/>
            <a:ext cx="1473364" cy="500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3566997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4A6C04E-66A0-4104-A238-B706D2B685B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5" y="172"/>
            <a:ext cx="9143390" cy="5143156"/>
          </a:xfrm>
          <a:prstGeom prst="rect">
            <a:avLst/>
          </a:prstGeom>
        </p:spPr>
      </p:pic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ECC9CD1D-3E94-4838-8A0D-AAF71DB836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77765" y="555070"/>
            <a:ext cx="3844052" cy="3560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10" b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 marL="34290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 marL="685814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 marL="1028720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 marL="137162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PRESENTATION TITLE IN CORBEL BOLD TWENTY POINT TEXT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E11A89FD-166B-4275-B16E-B1023A1B6E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2982" y="2624652"/>
            <a:ext cx="6403658" cy="435055"/>
          </a:xfrm>
        </p:spPr>
        <p:txBody>
          <a:bodyPr>
            <a:noAutofit/>
          </a:bodyPr>
          <a:lstStyle>
            <a:lvl1pPr marL="0" indent="0" algn="ctr">
              <a:buNone/>
              <a:defRPr sz="2430" b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 marL="342907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 marL="685814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 marL="1028720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 marL="1371627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DIVIDER TITLE IN THIS SPACE HERE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067BC7F0-36BB-4EA7-9034-DCF0E5A3EAF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65" y="3201216"/>
            <a:ext cx="3574733" cy="271412"/>
          </a:xfrm>
        </p:spPr>
        <p:txBody>
          <a:bodyPr>
            <a:noAutofit/>
          </a:bodyPr>
          <a:lstStyle>
            <a:lvl1pPr marL="0" indent="0" algn="ctr">
              <a:buNone/>
              <a:defRPr sz="1620" i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>
              <a:defRPr sz="1260" i="1" spc="135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>
              <a:defRPr sz="1080" i="1" spc="135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>
              <a:defRPr sz="900" i="1" spc="135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>
              <a:defRPr sz="900" i="1" spc="135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Sub title in this space if required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6958C35-7366-484F-A969-F1766130A013}"/>
              </a:ext>
            </a:extLst>
          </p:cNvPr>
          <p:cNvSpPr/>
          <p:nvPr userDrawn="1"/>
        </p:nvSpPr>
        <p:spPr>
          <a:xfrm>
            <a:off x="8278178" y="4656105"/>
            <a:ext cx="295597" cy="295597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34E9328-22DC-4D5E-B2DE-987B540838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91673" y="4659034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F372A6BD-BFB9-4EA1-9E00-AC9F84619E0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80787" y="637222"/>
            <a:ext cx="1505188" cy="223600"/>
            <a:chOff x="813" y="892"/>
            <a:chExt cx="2107" cy="313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62F4D9C4-7A7F-4C46-881E-825EAC3B21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79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9 w 57"/>
                <a:gd name="T3" fmla="*/ 57 h 57"/>
                <a:gd name="T4" fmla="*/ 0 w 57"/>
                <a:gd name="T5" fmla="*/ 28 h 57"/>
                <a:gd name="T6" fmla="*/ 29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9 w 57"/>
                <a:gd name="T13" fmla="*/ 50 h 57"/>
                <a:gd name="T14" fmla="*/ 50 w 57"/>
                <a:gd name="T15" fmla="*/ 28 h 57"/>
                <a:gd name="T16" fmla="*/ 29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7" y="50"/>
                    <a:pt x="29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9" y="6"/>
                  </a:cubicBezTo>
                  <a:cubicBezTo>
                    <a:pt x="17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99C89DA5-93A1-4F9A-8F83-C780479796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9" y="1104"/>
              <a:ext cx="69" cy="99"/>
            </a:xfrm>
            <a:custGeom>
              <a:avLst/>
              <a:gdLst>
                <a:gd name="T0" fmla="*/ 66 w 69"/>
                <a:gd name="T1" fmla="*/ 54 h 99"/>
                <a:gd name="T2" fmla="*/ 12 w 69"/>
                <a:gd name="T3" fmla="*/ 54 h 99"/>
                <a:gd name="T4" fmla="*/ 12 w 69"/>
                <a:gd name="T5" fmla="*/ 99 h 99"/>
                <a:gd name="T6" fmla="*/ 0 w 69"/>
                <a:gd name="T7" fmla="*/ 99 h 99"/>
                <a:gd name="T8" fmla="*/ 0 w 69"/>
                <a:gd name="T9" fmla="*/ 0 h 99"/>
                <a:gd name="T10" fmla="*/ 69 w 69"/>
                <a:gd name="T11" fmla="*/ 0 h 99"/>
                <a:gd name="T12" fmla="*/ 69 w 69"/>
                <a:gd name="T13" fmla="*/ 11 h 99"/>
                <a:gd name="T14" fmla="*/ 12 w 69"/>
                <a:gd name="T15" fmla="*/ 11 h 99"/>
                <a:gd name="T16" fmla="*/ 12 w 69"/>
                <a:gd name="T17" fmla="*/ 43 h 99"/>
                <a:gd name="T18" fmla="*/ 66 w 69"/>
                <a:gd name="T19" fmla="*/ 43 h 99"/>
                <a:gd name="T20" fmla="*/ 66 w 69"/>
                <a:gd name="T21" fmla="*/ 5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99">
                  <a:moveTo>
                    <a:pt x="66" y="54"/>
                  </a:moveTo>
                  <a:lnTo>
                    <a:pt x="12" y="54"/>
                  </a:lnTo>
                  <a:lnTo>
                    <a:pt x="12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11"/>
                  </a:lnTo>
                  <a:lnTo>
                    <a:pt x="12" y="11"/>
                  </a:lnTo>
                  <a:lnTo>
                    <a:pt x="12" y="43"/>
                  </a:lnTo>
                  <a:lnTo>
                    <a:pt x="66" y="43"/>
                  </a:lnTo>
                  <a:lnTo>
                    <a:pt x="66" y="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4968BF36-F042-4834-AC38-21F778ABD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8" y="1104"/>
              <a:ext cx="80" cy="99"/>
            </a:xfrm>
            <a:custGeom>
              <a:avLst/>
              <a:gdLst>
                <a:gd name="T0" fmla="*/ 80 w 80"/>
                <a:gd name="T1" fmla="*/ 11 h 99"/>
                <a:gd name="T2" fmla="*/ 47 w 80"/>
                <a:gd name="T3" fmla="*/ 11 h 99"/>
                <a:gd name="T4" fmla="*/ 47 w 80"/>
                <a:gd name="T5" fmla="*/ 99 h 99"/>
                <a:gd name="T6" fmla="*/ 34 w 80"/>
                <a:gd name="T7" fmla="*/ 99 h 99"/>
                <a:gd name="T8" fmla="*/ 34 w 80"/>
                <a:gd name="T9" fmla="*/ 11 h 99"/>
                <a:gd name="T10" fmla="*/ 0 w 80"/>
                <a:gd name="T11" fmla="*/ 11 h 99"/>
                <a:gd name="T12" fmla="*/ 0 w 80"/>
                <a:gd name="T13" fmla="*/ 0 h 99"/>
                <a:gd name="T14" fmla="*/ 80 w 80"/>
                <a:gd name="T15" fmla="*/ 0 h 99"/>
                <a:gd name="T16" fmla="*/ 80 w 80"/>
                <a:gd name="T17" fmla="*/ 1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99">
                  <a:moveTo>
                    <a:pt x="80" y="11"/>
                  </a:moveTo>
                  <a:lnTo>
                    <a:pt x="47" y="11"/>
                  </a:lnTo>
                  <a:lnTo>
                    <a:pt x="47" y="99"/>
                  </a:lnTo>
                  <a:lnTo>
                    <a:pt x="34" y="99"/>
                  </a:lnTo>
                  <a:lnTo>
                    <a:pt x="34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0" y="0"/>
                  </a:lnTo>
                  <a:lnTo>
                    <a:pt x="8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860F417-A9E3-4761-90E5-996922E473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7" y="1104"/>
              <a:ext cx="69" cy="99"/>
            </a:xfrm>
            <a:custGeom>
              <a:avLst/>
              <a:gdLst>
                <a:gd name="T0" fmla="*/ 69 w 69"/>
                <a:gd name="T1" fmla="*/ 99 h 99"/>
                <a:gd name="T2" fmla="*/ 0 w 69"/>
                <a:gd name="T3" fmla="*/ 99 h 99"/>
                <a:gd name="T4" fmla="*/ 0 w 69"/>
                <a:gd name="T5" fmla="*/ 0 h 99"/>
                <a:gd name="T6" fmla="*/ 69 w 69"/>
                <a:gd name="T7" fmla="*/ 0 h 99"/>
                <a:gd name="T8" fmla="*/ 69 w 69"/>
                <a:gd name="T9" fmla="*/ 11 h 99"/>
                <a:gd name="T10" fmla="*/ 13 w 69"/>
                <a:gd name="T11" fmla="*/ 11 h 99"/>
                <a:gd name="T12" fmla="*/ 13 w 69"/>
                <a:gd name="T13" fmla="*/ 43 h 99"/>
                <a:gd name="T14" fmla="*/ 68 w 69"/>
                <a:gd name="T15" fmla="*/ 43 h 99"/>
                <a:gd name="T16" fmla="*/ 68 w 69"/>
                <a:gd name="T17" fmla="*/ 54 h 99"/>
                <a:gd name="T18" fmla="*/ 13 w 69"/>
                <a:gd name="T19" fmla="*/ 54 h 99"/>
                <a:gd name="T20" fmla="*/ 13 w 69"/>
                <a:gd name="T21" fmla="*/ 86 h 99"/>
                <a:gd name="T22" fmla="*/ 69 w 69"/>
                <a:gd name="T23" fmla="*/ 86 h 99"/>
                <a:gd name="T24" fmla="*/ 69 w 69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99">
                  <a:moveTo>
                    <a:pt x="69" y="99"/>
                  </a:moveTo>
                  <a:lnTo>
                    <a:pt x="0" y="99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11"/>
                  </a:lnTo>
                  <a:lnTo>
                    <a:pt x="13" y="11"/>
                  </a:lnTo>
                  <a:lnTo>
                    <a:pt x="13" y="43"/>
                  </a:lnTo>
                  <a:lnTo>
                    <a:pt x="68" y="43"/>
                  </a:lnTo>
                  <a:lnTo>
                    <a:pt x="68" y="54"/>
                  </a:lnTo>
                  <a:lnTo>
                    <a:pt x="13" y="54"/>
                  </a:lnTo>
                  <a:lnTo>
                    <a:pt x="13" y="86"/>
                  </a:lnTo>
                  <a:lnTo>
                    <a:pt x="69" y="86"/>
                  </a:lnTo>
                  <a:lnTo>
                    <a:pt x="69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003927E2-0FE8-43B6-BF8E-39ECC2B22B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11" y="1102"/>
              <a:ext cx="92" cy="103"/>
            </a:xfrm>
            <a:custGeom>
              <a:avLst/>
              <a:gdLst>
                <a:gd name="T0" fmla="*/ 52 w 52"/>
                <a:gd name="T1" fmla="*/ 11 h 57"/>
                <a:gd name="T2" fmla="*/ 46 w 52"/>
                <a:gd name="T3" fmla="*/ 15 h 57"/>
                <a:gd name="T4" fmla="*/ 29 w 52"/>
                <a:gd name="T5" fmla="*/ 6 h 57"/>
                <a:gd name="T6" fmla="*/ 8 w 52"/>
                <a:gd name="T7" fmla="*/ 28 h 57"/>
                <a:gd name="T8" fmla="*/ 29 w 52"/>
                <a:gd name="T9" fmla="*/ 50 h 57"/>
                <a:gd name="T10" fmla="*/ 46 w 52"/>
                <a:gd name="T11" fmla="*/ 41 h 57"/>
                <a:gd name="T12" fmla="*/ 51 w 52"/>
                <a:gd name="T13" fmla="*/ 46 h 57"/>
                <a:gd name="T14" fmla="*/ 29 w 52"/>
                <a:gd name="T15" fmla="*/ 57 h 57"/>
                <a:gd name="T16" fmla="*/ 0 w 52"/>
                <a:gd name="T17" fmla="*/ 28 h 57"/>
                <a:gd name="T18" fmla="*/ 29 w 52"/>
                <a:gd name="T19" fmla="*/ 0 h 57"/>
                <a:gd name="T20" fmla="*/ 52 w 52"/>
                <a:gd name="T21" fmla="*/ 1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57">
                  <a:moveTo>
                    <a:pt x="52" y="11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2" y="10"/>
                    <a:pt x="36" y="6"/>
                    <a:pt x="29" y="6"/>
                  </a:cubicBezTo>
                  <a:cubicBezTo>
                    <a:pt x="17" y="6"/>
                    <a:pt x="8" y="15"/>
                    <a:pt x="8" y="28"/>
                  </a:cubicBezTo>
                  <a:cubicBezTo>
                    <a:pt x="8" y="41"/>
                    <a:pt x="17" y="50"/>
                    <a:pt x="29" y="50"/>
                  </a:cubicBezTo>
                  <a:cubicBezTo>
                    <a:pt x="36" y="50"/>
                    <a:pt x="42" y="47"/>
                    <a:pt x="46" y="41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47" y="52"/>
                    <a:pt x="38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39" y="0"/>
                    <a:pt x="47" y="4"/>
                    <a:pt x="52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B76A50E7-F920-4D1B-80E8-920FB8D04B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9" y="1104"/>
              <a:ext cx="81" cy="99"/>
            </a:xfrm>
            <a:custGeom>
              <a:avLst/>
              <a:gdLst>
                <a:gd name="T0" fmla="*/ 12 w 81"/>
                <a:gd name="T1" fmla="*/ 43 h 99"/>
                <a:gd name="T2" fmla="*/ 71 w 81"/>
                <a:gd name="T3" fmla="*/ 43 h 99"/>
                <a:gd name="T4" fmla="*/ 71 w 81"/>
                <a:gd name="T5" fmla="*/ 0 h 99"/>
                <a:gd name="T6" fmla="*/ 81 w 81"/>
                <a:gd name="T7" fmla="*/ 0 h 99"/>
                <a:gd name="T8" fmla="*/ 81 w 81"/>
                <a:gd name="T9" fmla="*/ 99 h 99"/>
                <a:gd name="T10" fmla="*/ 71 w 81"/>
                <a:gd name="T11" fmla="*/ 99 h 99"/>
                <a:gd name="T12" fmla="*/ 71 w 81"/>
                <a:gd name="T13" fmla="*/ 54 h 99"/>
                <a:gd name="T14" fmla="*/ 12 w 81"/>
                <a:gd name="T15" fmla="*/ 54 h 99"/>
                <a:gd name="T16" fmla="*/ 12 w 81"/>
                <a:gd name="T17" fmla="*/ 99 h 99"/>
                <a:gd name="T18" fmla="*/ 0 w 81"/>
                <a:gd name="T19" fmla="*/ 99 h 99"/>
                <a:gd name="T20" fmla="*/ 0 w 81"/>
                <a:gd name="T21" fmla="*/ 0 h 99"/>
                <a:gd name="T22" fmla="*/ 12 w 81"/>
                <a:gd name="T23" fmla="*/ 0 h 99"/>
                <a:gd name="T24" fmla="*/ 12 w 81"/>
                <a:gd name="T25" fmla="*/ 4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1" h="99">
                  <a:moveTo>
                    <a:pt x="12" y="43"/>
                  </a:moveTo>
                  <a:lnTo>
                    <a:pt x="71" y="43"/>
                  </a:lnTo>
                  <a:lnTo>
                    <a:pt x="71" y="0"/>
                  </a:lnTo>
                  <a:lnTo>
                    <a:pt x="81" y="0"/>
                  </a:lnTo>
                  <a:lnTo>
                    <a:pt x="81" y="99"/>
                  </a:lnTo>
                  <a:lnTo>
                    <a:pt x="71" y="99"/>
                  </a:lnTo>
                  <a:lnTo>
                    <a:pt x="71" y="54"/>
                  </a:lnTo>
                  <a:lnTo>
                    <a:pt x="12" y="54"/>
                  </a:lnTo>
                  <a:lnTo>
                    <a:pt x="12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12" y="0"/>
                  </a:lnTo>
                  <a:lnTo>
                    <a:pt x="12" y="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5FB6CE81-ACEB-4E2E-8C43-91251343E4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92" y="1104"/>
              <a:ext cx="84" cy="99"/>
            </a:xfrm>
            <a:custGeom>
              <a:avLst/>
              <a:gdLst>
                <a:gd name="T0" fmla="*/ 84 w 84"/>
                <a:gd name="T1" fmla="*/ 99 h 99"/>
                <a:gd name="T2" fmla="*/ 73 w 84"/>
                <a:gd name="T3" fmla="*/ 99 h 99"/>
                <a:gd name="T4" fmla="*/ 13 w 84"/>
                <a:gd name="T5" fmla="*/ 20 h 99"/>
                <a:gd name="T6" fmla="*/ 13 w 84"/>
                <a:gd name="T7" fmla="*/ 99 h 99"/>
                <a:gd name="T8" fmla="*/ 0 w 84"/>
                <a:gd name="T9" fmla="*/ 99 h 99"/>
                <a:gd name="T10" fmla="*/ 0 w 84"/>
                <a:gd name="T11" fmla="*/ 0 h 99"/>
                <a:gd name="T12" fmla="*/ 11 w 84"/>
                <a:gd name="T13" fmla="*/ 0 h 99"/>
                <a:gd name="T14" fmla="*/ 71 w 84"/>
                <a:gd name="T15" fmla="*/ 77 h 99"/>
                <a:gd name="T16" fmla="*/ 71 w 84"/>
                <a:gd name="T17" fmla="*/ 0 h 99"/>
                <a:gd name="T18" fmla="*/ 84 w 84"/>
                <a:gd name="T19" fmla="*/ 0 h 99"/>
                <a:gd name="T20" fmla="*/ 84 w 84"/>
                <a:gd name="T21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99">
                  <a:moveTo>
                    <a:pt x="84" y="99"/>
                  </a:moveTo>
                  <a:lnTo>
                    <a:pt x="73" y="99"/>
                  </a:lnTo>
                  <a:lnTo>
                    <a:pt x="13" y="20"/>
                  </a:lnTo>
                  <a:lnTo>
                    <a:pt x="13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11" y="0"/>
                  </a:lnTo>
                  <a:lnTo>
                    <a:pt x="71" y="77"/>
                  </a:lnTo>
                  <a:lnTo>
                    <a:pt x="71" y="0"/>
                  </a:lnTo>
                  <a:lnTo>
                    <a:pt x="84" y="0"/>
                  </a:lnTo>
                  <a:lnTo>
                    <a:pt x="84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64218E3C-FBEB-42FC-A4AF-11A10708BA3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220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9 w 57"/>
                <a:gd name="T3" fmla="*/ 57 h 57"/>
                <a:gd name="T4" fmla="*/ 0 w 57"/>
                <a:gd name="T5" fmla="*/ 28 h 57"/>
                <a:gd name="T6" fmla="*/ 29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9 w 57"/>
                <a:gd name="T13" fmla="*/ 50 h 57"/>
                <a:gd name="T14" fmla="*/ 50 w 57"/>
                <a:gd name="T15" fmla="*/ 28 h 57"/>
                <a:gd name="T16" fmla="*/ 29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7" y="50"/>
                    <a:pt x="29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9" y="6"/>
                  </a:cubicBezTo>
                  <a:cubicBezTo>
                    <a:pt x="17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A7D4049-C1F8-406D-8836-2B01D41A19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65" y="1104"/>
              <a:ext cx="69" cy="99"/>
            </a:xfrm>
            <a:custGeom>
              <a:avLst/>
              <a:gdLst>
                <a:gd name="T0" fmla="*/ 69 w 69"/>
                <a:gd name="T1" fmla="*/ 99 h 99"/>
                <a:gd name="T2" fmla="*/ 0 w 69"/>
                <a:gd name="T3" fmla="*/ 99 h 99"/>
                <a:gd name="T4" fmla="*/ 0 w 69"/>
                <a:gd name="T5" fmla="*/ 0 h 99"/>
                <a:gd name="T6" fmla="*/ 13 w 69"/>
                <a:gd name="T7" fmla="*/ 0 h 99"/>
                <a:gd name="T8" fmla="*/ 13 w 69"/>
                <a:gd name="T9" fmla="*/ 86 h 99"/>
                <a:gd name="T10" fmla="*/ 69 w 69"/>
                <a:gd name="T11" fmla="*/ 86 h 99"/>
                <a:gd name="T12" fmla="*/ 69 w 69"/>
                <a:gd name="T1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99">
                  <a:moveTo>
                    <a:pt x="69" y="99"/>
                  </a:moveTo>
                  <a:lnTo>
                    <a:pt x="0" y="99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86"/>
                  </a:lnTo>
                  <a:lnTo>
                    <a:pt x="69" y="86"/>
                  </a:lnTo>
                  <a:lnTo>
                    <a:pt x="69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728297A-7864-4AC8-8332-E585C3B465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461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8 w 57"/>
                <a:gd name="T3" fmla="*/ 57 h 57"/>
                <a:gd name="T4" fmla="*/ 0 w 57"/>
                <a:gd name="T5" fmla="*/ 28 h 57"/>
                <a:gd name="T6" fmla="*/ 28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8 w 57"/>
                <a:gd name="T13" fmla="*/ 50 h 57"/>
                <a:gd name="T14" fmla="*/ 50 w 57"/>
                <a:gd name="T15" fmla="*/ 28 h 57"/>
                <a:gd name="T16" fmla="*/ 28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8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8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6" y="50"/>
                    <a:pt x="28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8" y="6"/>
                  </a:cubicBezTo>
                  <a:cubicBezTo>
                    <a:pt x="16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A454AB7B-CDEB-42C2-B01A-C687E74AC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6" y="1102"/>
              <a:ext cx="97" cy="103"/>
            </a:xfrm>
            <a:custGeom>
              <a:avLst/>
              <a:gdLst>
                <a:gd name="T0" fmla="*/ 50 w 55"/>
                <a:gd name="T1" fmla="*/ 9 h 57"/>
                <a:gd name="T2" fmla="*/ 45 w 55"/>
                <a:gd name="T3" fmla="*/ 14 h 57"/>
                <a:gd name="T4" fmla="*/ 29 w 55"/>
                <a:gd name="T5" fmla="*/ 6 h 57"/>
                <a:gd name="T6" fmla="*/ 7 w 55"/>
                <a:gd name="T7" fmla="*/ 28 h 57"/>
                <a:gd name="T8" fmla="*/ 28 w 55"/>
                <a:gd name="T9" fmla="*/ 50 h 57"/>
                <a:gd name="T10" fmla="*/ 48 w 55"/>
                <a:gd name="T11" fmla="*/ 33 h 57"/>
                <a:gd name="T12" fmla="*/ 31 w 55"/>
                <a:gd name="T13" fmla="*/ 33 h 57"/>
                <a:gd name="T14" fmla="*/ 31 w 55"/>
                <a:gd name="T15" fmla="*/ 26 h 57"/>
                <a:gd name="T16" fmla="*/ 55 w 55"/>
                <a:gd name="T17" fmla="*/ 26 h 57"/>
                <a:gd name="T18" fmla="*/ 55 w 55"/>
                <a:gd name="T19" fmla="*/ 28 h 57"/>
                <a:gd name="T20" fmla="*/ 28 w 55"/>
                <a:gd name="T21" fmla="*/ 57 h 57"/>
                <a:gd name="T22" fmla="*/ 0 w 55"/>
                <a:gd name="T23" fmla="*/ 28 h 57"/>
                <a:gd name="T24" fmla="*/ 29 w 55"/>
                <a:gd name="T25" fmla="*/ 0 h 57"/>
                <a:gd name="T26" fmla="*/ 50 w 55"/>
                <a:gd name="T27" fmla="*/ 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57">
                  <a:moveTo>
                    <a:pt x="50" y="9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1" y="9"/>
                    <a:pt x="35" y="6"/>
                    <a:pt x="29" y="6"/>
                  </a:cubicBezTo>
                  <a:cubicBezTo>
                    <a:pt x="16" y="6"/>
                    <a:pt x="7" y="15"/>
                    <a:pt x="7" y="28"/>
                  </a:cubicBezTo>
                  <a:cubicBezTo>
                    <a:pt x="7" y="41"/>
                    <a:pt x="16" y="50"/>
                    <a:pt x="28" y="50"/>
                  </a:cubicBezTo>
                  <a:cubicBezTo>
                    <a:pt x="40" y="50"/>
                    <a:pt x="46" y="43"/>
                    <a:pt x="48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8"/>
                  </a:cubicBezTo>
                  <a:cubicBezTo>
                    <a:pt x="55" y="44"/>
                    <a:pt x="45" y="57"/>
                    <a:pt x="28" y="57"/>
                  </a:cubicBezTo>
                  <a:cubicBezTo>
                    <a:pt x="14" y="57"/>
                    <a:pt x="0" y="46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37" y="0"/>
                    <a:pt x="45" y="3"/>
                    <a:pt x="50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C6DD94CF-9DBE-447C-B514-22ADB96ECC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16" y="1104"/>
              <a:ext cx="90" cy="99"/>
            </a:xfrm>
            <a:custGeom>
              <a:avLst/>
              <a:gdLst>
                <a:gd name="T0" fmla="*/ 51 w 90"/>
                <a:gd name="T1" fmla="*/ 58 h 99"/>
                <a:gd name="T2" fmla="*/ 51 w 90"/>
                <a:gd name="T3" fmla="*/ 99 h 99"/>
                <a:gd name="T4" fmla="*/ 39 w 90"/>
                <a:gd name="T5" fmla="*/ 99 h 99"/>
                <a:gd name="T6" fmla="*/ 39 w 90"/>
                <a:gd name="T7" fmla="*/ 58 h 99"/>
                <a:gd name="T8" fmla="*/ 0 w 90"/>
                <a:gd name="T9" fmla="*/ 0 h 99"/>
                <a:gd name="T10" fmla="*/ 16 w 90"/>
                <a:gd name="T11" fmla="*/ 0 h 99"/>
                <a:gd name="T12" fmla="*/ 46 w 90"/>
                <a:gd name="T13" fmla="*/ 45 h 99"/>
                <a:gd name="T14" fmla="*/ 74 w 90"/>
                <a:gd name="T15" fmla="*/ 0 h 99"/>
                <a:gd name="T16" fmla="*/ 90 w 90"/>
                <a:gd name="T17" fmla="*/ 0 h 99"/>
                <a:gd name="T18" fmla="*/ 51 w 90"/>
                <a:gd name="T19" fmla="*/ 5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99">
                  <a:moveTo>
                    <a:pt x="51" y="58"/>
                  </a:moveTo>
                  <a:lnTo>
                    <a:pt x="51" y="99"/>
                  </a:lnTo>
                  <a:lnTo>
                    <a:pt x="39" y="99"/>
                  </a:lnTo>
                  <a:lnTo>
                    <a:pt x="39" y="58"/>
                  </a:lnTo>
                  <a:lnTo>
                    <a:pt x="0" y="0"/>
                  </a:lnTo>
                  <a:lnTo>
                    <a:pt x="16" y="0"/>
                  </a:lnTo>
                  <a:lnTo>
                    <a:pt x="46" y="45"/>
                  </a:lnTo>
                  <a:lnTo>
                    <a:pt x="74" y="0"/>
                  </a:lnTo>
                  <a:lnTo>
                    <a:pt x="90" y="0"/>
                  </a:lnTo>
                  <a:lnTo>
                    <a:pt x="51" y="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5E8205AB-53D4-4D3F-9932-DCCF478911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9" y="894"/>
              <a:ext cx="106" cy="104"/>
            </a:xfrm>
            <a:custGeom>
              <a:avLst/>
              <a:gdLst>
                <a:gd name="T0" fmla="*/ 67 w 106"/>
                <a:gd name="T1" fmla="*/ 104 h 104"/>
                <a:gd name="T2" fmla="*/ 39 w 106"/>
                <a:gd name="T3" fmla="*/ 104 h 104"/>
                <a:gd name="T4" fmla="*/ 0 w 106"/>
                <a:gd name="T5" fmla="*/ 0 h 104"/>
                <a:gd name="T6" fmla="*/ 27 w 106"/>
                <a:gd name="T7" fmla="*/ 0 h 104"/>
                <a:gd name="T8" fmla="*/ 53 w 106"/>
                <a:gd name="T9" fmla="*/ 79 h 104"/>
                <a:gd name="T10" fmla="*/ 82 w 106"/>
                <a:gd name="T11" fmla="*/ 0 h 104"/>
                <a:gd name="T12" fmla="*/ 106 w 106"/>
                <a:gd name="T13" fmla="*/ 0 h 104"/>
                <a:gd name="T14" fmla="*/ 67 w 106"/>
                <a:gd name="T1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04">
                  <a:moveTo>
                    <a:pt x="67" y="104"/>
                  </a:moveTo>
                  <a:lnTo>
                    <a:pt x="39" y="104"/>
                  </a:lnTo>
                  <a:lnTo>
                    <a:pt x="0" y="0"/>
                  </a:lnTo>
                  <a:lnTo>
                    <a:pt x="27" y="0"/>
                  </a:lnTo>
                  <a:lnTo>
                    <a:pt x="53" y="79"/>
                  </a:lnTo>
                  <a:lnTo>
                    <a:pt x="82" y="0"/>
                  </a:lnTo>
                  <a:lnTo>
                    <a:pt x="106" y="0"/>
                  </a:lnTo>
                  <a:lnTo>
                    <a:pt x="67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CB1D9AFD-736F-4D0E-8D35-4CE1EC79F93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94" y="894"/>
              <a:ext cx="110" cy="104"/>
            </a:xfrm>
            <a:custGeom>
              <a:avLst/>
              <a:gdLst>
                <a:gd name="T0" fmla="*/ 110 w 110"/>
                <a:gd name="T1" fmla="*/ 104 h 104"/>
                <a:gd name="T2" fmla="*/ 83 w 110"/>
                <a:gd name="T3" fmla="*/ 104 h 104"/>
                <a:gd name="T4" fmla="*/ 76 w 110"/>
                <a:gd name="T5" fmla="*/ 82 h 104"/>
                <a:gd name="T6" fmla="*/ 34 w 110"/>
                <a:gd name="T7" fmla="*/ 82 h 104"/>
                <a:gd name="T8" fmla="*/ 27 w 110"/>
                <a:gd name="T9" fmla="*/ 104 h 104"/>
                <a:gd name="T10" fmla="*/ 0 w 110"/>
                <a:gd name="T11" fmla="*/ 104 h 104"/>
                <a:gd name="T12" fmla="*/ 41 w 110"/>
                <a:gd name="T13" fmla="*/ 0 h 104"/>
                <a:gd name="T14" fmla="*/ 69 w 110"/>
                <a:gd name="T15" fmla="*/ 0 h 104"/>
                <a:gd name="T16" fmla="*/ 110 w 110"/>
                <a:gd name="T17" fmla="*/ 104 h 104"/>
                <a:gd name="T18" fmla="*/ 43 w 110"/>
                <a:gd name="T19" fmla="*/ 59 h 104"/>
                <a:gd name="T20" fmla="*/ 68 w 110"/>
                <a:gd name="T21" fmla="*/ 59 h 104"/>
                <a:gd name="T22" fmla="*/ 55 w 110"/>
                <a:gd name="T23" fmla="*/ 25 h 104"/>
                <a:gd name="T24" fmla="*/ 43 w 110"/>
                <a:gd name="T25" fmla="*/ 5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0" h="104">
                  <a:moveTo>
                    <a:pt x="110" y="104"/>
                  </a:moveTo>
                  <a:lnTo>
                    <a:pt x="83" y="104"/>
                  </a:lnTo>
                  <a:lnTo>
                    <a:pt x="76" y="82"/>
                  </a:lnTo>
                  <a:lnTo>
                    <a:pt x="34" y="82"/>
                  </a:lnTo>
                  <a:lnTo>
                    <a:pt x="27" y="104"/>
                  </a:lnTo>
                  <a:lnTo>
                    <a:pt x="0" y="104"/>
                  </a:lnTo>
                  <a:lnTo>
                    <a:pt x="41" y="0"/>
                  </a:lnTo>
                  <a:lnTo>
                    <a:pt x="69" y="0"/>
                  </a:lnTo>
                  <a:lnTo>
                    <a:pt x="110" y="104"/>
                  </a:lnTo>
                  <a:close/>
                  <a:moveTo>
                    <a:pt x="43" y="59"/>
                  </a:moveTo>
                  <a:lnTo>
                    <a:pt x="68" y="59"/>
                  </a:lnTo>
                  <a:lnTo>
                    <a:pt x="55" y="25"/>
                  </a:lnTo>
                  <a:lnTo>
                    <a:pt x="43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5563ADBF-4FB3-4381-9019-8E9DCA245A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24" y="894"/>
              <a:ext cx="109" cy="104"/>
            </a:xfrm>
            <a:custGeom>
              <a:avLst/>
              <a:gdLst>
                <a:gd name="T0" fmla="*/ 109 w 109"/>
                <a:gd name="T1" fmla="*/ 104 h 104"/>
                <a:gd name="T2" fmla="*/ 83 w 109"/>
                <a:gd name="T3" fmla="*/ 104 h 104"/>
                <a:gd name="T4" fmla="*/ 74 w 109"/>
                <a:gd name="T5" fmla="*/ 82 h 104"/>
                <a:gd name="T6" fmla="*/ 33 w 109"/>
                <a:gd name="T7" fmla="*/ 82 h 104"/>
                <a:gd name="T8" fmla="*/ 26 w 109"/>
                <a:gd name="T9" fmla="*/ 104 h 104"/>
                <a:gd name="T10" fmla="*/ 0 w 109"/>
                <a:gd name="T11" fmla="*/ 104 h 104"/>
                <a:gd name="T12" fmla="*/ 40 w 109"/>
                <a:gd name="T13" fmla="*/ 0 h 104"/>
                <a:gd name="T14" fmla="*/ 69 w 109"/>
                <a:gd name="T15" fmla="*/ 0 h 104"/>
                <a:gd name="T16" fmla="*/ 109 w 109"/>
                <a:gd name="T17" fmla="*/ 104 h 104"/>
                <a:gd name="T18" fmla="*/ 42 w 109"/>
                <a:gd name="T19" fmla="*/ 59 h 104"/>
                <a:gd name="T20" fmla="*/ 67 w 109"/>
                <a:gd name="T21" fmla="*/ 59 h 104"/>
                <a:gd name="T22" fmla="*/ 54 w 109"/>
                <a:gd name="T23" fmla="*/ 25 h 104"/>
                <a:gd name="T24" fmla="*/ 42 w 109"/>
                <a:gd name="T25" fmla="*/ 5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" h="104">
                  <a:moveTo>
                    <a:pt x="109" y="104"/>
                  </a:moveTo>
                  <a:lnTo>
                    <a:pt x="83" y="104"/>
                  </a:lnTo>
                  <a:lnTo>
                    <a:pt x="74" y="82"/>
                  </a:lnTo>
                  <a:lnTo>
                    <a:pt x="33" y="82"/>
                  </a:lnTo>
                  <a:lnTo>
                    <a:pt x="26" y="104"/>
                  </a:lnTo>
                  <a:lnTo>
                    <a:pt x="0" y="104"/>
                  </a:lnTo>
                  <a:lnTo>
                    <a:pt x="40" y="0"/>
                  </a:lnTo>
                  <a:lnTo>
                    <a:pt x="69" y="0"/>
                  </a:lnTo>
                  <a:lnTo>
                    <a:pt x="109" y="104"/>
                  </a:lnTo>
                  <a:close/>
                  <a:moveTo>
                    <a:pt x="42" y="59"/>
                  </a:moveTo>
                  <a:lnTo>
                    <a:pt x="67" y="59"/>
                  </a:lnTo>
                  <a:lnTo>
                    <a:pt x="54" y="25"/>
                  </a:lnTo>
                  <a:lnTo>
                    <a:pt x="42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54E58F88-CEE4-43C4-B042-4088519B62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2" y="894"/>
              <a:ext cx="76" cy="104"/>
            </a:xfrm>
            <a:custGeom>
              <a:avLst/>
              <a:gdLst>
                <a:gd name="T0" fmla="*/ 76 w 76"/>
                <a:gd name="T1" fmla="*/ 104 h 104"/>
                <a:gd name="T2" fmla="*/ 0 w 76"/>
                <a:gd name="T3" fmla="*/ 104 h 104"/>
                <a:gd name="T4" fmla="*/ 0 w 76"/>
                <a:gd name="T5" fmla="*/ 0 h 104"/>
                <a:gd name="T6" fmla="*/ 25 w 76"/>
                <a:gd name="T7" fmla="*/ 0 h 104"/>
                <a:gd name="T8" fmla="*/ 25 w 76"/>
                <a:gd name="T9" fmla="*/ 81 h 104"/>
                <a:gd name="T10" fmla="*/ 76 w 76"/>
                <a:gd name="T11" fmla="*/ 81 h 104"/>
                <a:gd name="T12" fmla="*/ 76 w 76"/>
                <a:gd name="T1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104">
                  <a:moveTo>
                    <a:pt x="76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81"/>
                  </a:lnTo>
                  <a:lnTo>
                    <a:pt x="76" y="81"/>
                  </a:lnTo>
                  <a:lnTo>
                    <a:pt x="76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F23B3FA0-CA41-45AD-BEAC-AECF40A941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9" y="894"/>
              <a:ext cx="90" cy="106"/>
            </a:xfrm>
            <a:custGeom>
              <a:avLst/>
              <a:gdLst>
                <a:gd name="T0" fmla="*/ 51 w 51"/>
                <a:gd name="T1" fmla="*/ 35 h 59"/>
                <a:gd name="T2" fmla="*/ 26 w 51"/>
                <a:gd name="T3" fmla="*/ 59 h 59"/>
                <a:gd name="T4" fmla="*/ 0 w 51"/>
                <a:gd name="T5" fmla="*/ 35 h 59"/>
                <a:gd name="T6" fmla="*/ 0 w 51"/>
                <a:gd name="T7" fmla="*/ 0 h 59"/>
                <a:gd name="T8" fmla="*/ 14 w 51"/>
                <a:gd name="T9" fmla="*/ 0 h 59"/>
                <a:gd name="T10" fmla="*/ 14 w 51"/>
                <a:gd name="T11" fmla="*/ 34 h 59"/>
                <a:gd name="T12" fmla="*/ 26 w 51"/>
                <a:gd name="T13" fmla="*/ 46 h 59"/>
                <a:gd name="T14" fmla="*/ 37 w 51"/>
                <a:gd name="T15" fmla="*/ 34 h 59"/>
                <a:gd name="T16" fmla="*/ 37 w 51"/>
                <a:gd name="T17" fmla="*/ 0 h 59"/>
                <a:gd name="T18" fmla="*/ 51 w 51"/>
                <a:gd name="T19" fmla="*/ 0 h 59"/>
                <a:gd name="T20" fmla="*/ 51 w 51"/>
                <a:gd name="T21" fmla="*/ 3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59">
                  <a:moveTo>
                    <a:pt x="51" y="35"/>
                  </a:moveTo>
                  <a:cubicBezTo>
                    <a:pt x="51" y="51"/>
                    <a:pt x="42" y="59"/>
                    <a:pt x="26" y="59"/>
                  </a:cubicBezTo>
                  <a:cubicBezTo>
                    <a:pt x="10" y="59"/>
                    <a:pt x="0" y="51"/>
                    <a:pt x="0" y="3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2"/>
                    <a:pt x="19" y="46"/>
                    <a:pt x="26" y="46"/>
                  </a:cubicBezTo>
                  <a:cubicBezTo>
                    <a:pt x="33" y="46"/>
                    <a:pt x="37" y="42"/>
                    <a:pt x="37" y="34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51" y="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18B6C795-C4E5-464E-8811-A4A69056CC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38" y="894"/>
              <a:ext cx="96" cy="104"/>
            </a:xfrm>
            <a:custGeom>
              <a:avLst/>
              <a:gdLst>
                <a:gd name="T0" fmla="*/ 96 w 96"/>
                <a:gd name="T1" fmla="*/ 104 h 104"/>
                <a:gd name="T2" fmla="*/ 73 w 96"/>
                <a:gd name="T3" fmla="*/ 104 h 104"/>
                <a:gd name="T4" fmla="*/ 25 w 96"/>
                <a:gd name="T5" fmla="*/ 41 h 104"/>
                <a:gd name="T6" fmla="*/ 25 w 96"/>
                <a:gd name="T7" fmla="*/ 104 h 104"/>
                <a:gd name="T8" fmla="*/ 0 w 96"/>
                <a:gd name="T9" fmla="*/ 104 h 104"/>
                <a:gd name="T10" fmla="*/ 0 w 96"/>
                <a:gd name="T11" fmla="*/ 0 h 104"/>
                <a:gd name="T12" fmla="*/ 25 w 96"/>
                <a:gd name="T13" fmla="*/ 0 h 104"/>
                <a:gd name="T14" fmla="*/ 71 w 96"/>
                <a:gd name="T15" fmla="*/ 64 h 104"/>
                <a:gd name="T16" fmla="*/ 71 w 96"/>
                <a:gd name="T17" fmla="*/ 0 h 104"/>
                <a:gd name="T18" fmla="*/ 96 w 96"/>
                <a:gd name="T19" fmla="*/ 0 h 104"/>
                <a:gd name="T20" fmla="*/ 96 w 96"/>
                <a:gd name="T21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04">
                  <a:moveTo>
                    <a:pt x="96" y="104"/>
                  </a:moveTo>
                  <a:lnTo>
                    <a:pt x="73" y="104"/>
                  </a:lnTo>
                  <a:lnTo>
                    <a:pt x="25" y="41"/>
                  </a:lnTo>
                  <a:lnTo>
                    <a:pt x="25" y="104"/>
                  </a:lnTo>
                  <a:lnTo>
                    <a:pt x="0" y="104"/>
                  </a:lnTo>
                  <a:lnTo>
                    <a:pt x="0" y="0"/>
                  </a:lnTo>
                  <a:lnTo>
                    <a:pt x="25" y="0"/>
                  </a:lnTo>
                  <a:lnTo>
                    <a:pt x="71" y="64"/>
                  </a:lnTo>
                  <a:lnTo>
                    <a:pt x="71" y="0"/>
                  </a:lnTo>
                  <a:lnTo>
                    <a:pt x="96" y="0"/>
                  </a:lnTo>
                  <a:lnTo>
                    <a:pt x="96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2" name="Rectangle 23">
              <a:extLst>
                <a:ext uri="{FF2B5EF4-FFF2-40B4-BE49-F238E27FC236}">
                  <a16:creationId xmlns:a16="http://schemas.microsoft.com/office/drawing/2014/main" id="{CCDDA26F-DAB7-4692-A458-464130847D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080" y="894"/>
              <a:ext cx="25" cy="10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2CCF6E74-308B-41D4-9C3A-6BEABEA77C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37" y="894"/>
              <a:ext cx="106" cy="104"/>
            </a:xfrm>
            <a:custGeom>
              <a:avLst/>
              <a:gdLst>
                <a:gd name="T0" fmla="*/ 67 w 106"/>
                <a:gd name="T1" fmla="*/ 104 h 104"/>
                <a:gd name="T2" fmla="*/ 39 w 106"/>
                <a:gd name="T3" fmla="*/ 104 h 104"/>
                <a:gd name="T4" fmla="*/ 0 w 106"/>
                <a:gd name="T5" fmla="*/ 0 h 104"/>
                <a:gd name="T6" fmla="*/ 26 w 106"/>
                <a:gd name="T7" fmla="*/ 0 h 104"/>
                <a:gd name="T8" fmla="*/ 53 w 106"/>
                <a:gd name="T9" fmla="*/ 79 h 104"/>
                <a:gd name="T10" fmla="*/ 79 w 106"/>
                <a:gd name="T11" fmla="*/ 0 h 104"/>
                <a:gd name="T12" fmla="*/ 106 w 106"/>
                <a:gd name="T13" fmla="*/ 0 h 104"/>
                <a:gd name="T14" fmla="*/ 67 w 106"/>
                <a:gd name="T1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04">
                  <a:moveTo>
                    <a:pt x="67" y="104"/>
                  </a:moveTo>
                  <a:lnTo>
                    <a:pt x="39" y="104"/>
                  </a:lnTo>
                  <a:lnTo>
                    <a:pt x="0" y="0"/>
                  </a:lnTo>
                  <a:lnTo>
                    <a:pt x="26" y="0"/>
                  </a:lnTo>
                  <a:lnTo>
                    <a:pt x="53" y="79"/>
                  </a:lnTo>
                  <a:lnTo>
                    <a:pt x="79" y="0"/>
                  </a:lnTo>
                  <a:lnTo>
                    <a:pt x="106" y="0"/>
                  </a:lnTo>
                  <a:lnTo>
                    <a:pt x="67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C903C9ED-6141-4A82-91F4-16B75CA2B6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77" y="894"/>
              <a:ext cx="79" cy="104"/>
            </a:xfrm>
            <a:custGeom>
              <a:avLst/>
              <a:gdLst>
                <a:gd name="T0" fmla="*/ 79 w 79"/>
                <a:gd name="T1" fmla="*/ 104 h 104"/>
                <a:gd name="T2" fmla="*/ 0 w 79"/>
                <a:gd name="T3" fmla="*/ 104 h 104"/>
                <a:gd name="T4" fmla="*/ 0 w 79"/>
                <a:gd name="T5" fmla="*/ 0 h 104"/>
                <a:gd name="T6" fmla="*/ 79 w 79"/>
                <a:gd name="T7" fmla="*/ 0 h 104"/>
                <a:gd name="T8" fmla="*/ 79 w 79"/>
                <a:gd name="T9" fmla="*/ 23 h 104"/>
                <a:gd name="T10" fmla="*/ 24 w 79"/>
                <a:gd name="T11" fmla="*/ 23 h 104"/>
                <a:gd name="T12" fmla="*/ 24 w 79"/>
                <a:gd name="T13" fmla="*/ 41 h 104"/>
                <a:gd name="T14" fmla="*/ 76 w 79"/>
                <a:gd name="T15" fmla="*/ 41 h 104"/>
                <a:gd name="T16" fmla="*/ 76 w 79"/>
                <a:gd name="T17" fmla="*/ 63 h 104"/>
                <a:gd name="T18" fmla="*/ 24 w 79"/>
                <a:gd name="T19" fmla="*/ 63 h 104"/>
                <a:gd name="T20" fmla="*/ 24 w 79"/>
                <a:gd name="T21" fmla="*/ 82 h 104"/>
                <a:gd name="T22" fmla="*/ 79 w 79"/>
                <a:gd name="T23" fmla="*/ 82 h 104"/>
                <a:gd name="T24" fmla="*/ 79 w 79"/>
                <a:gd name="T2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4">
                  <a:moveTo>
                    <a:pt x="79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79" y="0"/>
                  </a:lnTo>
                  <a:lnTo>
                    <a:pt x="79" y="23"/>
                  </a:lnTo>
                  <a:lnTo>
                    <a:pt x="24" y="23"/>
                  </a:lnTo>
                  <a:lnTo>
                    <a:pt x="24" y="41"/>
                  </a:lnTo>
                  <a:lnTo>
                    <a:pt x="76" y="41"/>
                  </a:lnTo>
                  <a:lnTo>
                    <a:pt x="76" y="63"/>
                  </a:lnTo>
                  <a:lnTo>
                    <a:pt x="24" y="63"/>
                  </a:lnTo>
                  <a:lnTo>
                    <a:pt x="24" y="82"/>
                  </a:lnTo>
                  <a:lnTo>
                    <a:pt x="79" y="82"/>
                  </a:lnTo>
                  <a:lnTo>
                    <a:pt x="79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560F8E23-7856-4148-9603-96A1BCF674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18" y="892"/>
              <a:ext cx="88" cy="108"/>
            </a:xfrm>
            <a:custGeom>
              <a:avLst/>
              <a:gdLst>
                <a:gd name="T0" fmla="*/ 43 w 50"/>
                <a:gd name="T1" fmla="*/ 18 h 60"/>
                <a:gd name="T2" fmla="*/ 27 w 50"/>
                <a:gd name="T3" fmla="*/ 13 h 60"/>
                <a:gd name="T4" fmla="*/ 17 w 50"/>
                <a:gd name="T5" fmla="*/ 18 h 60"/>
                <a:gd name="T6" fmla="*/ 29 w 50"/>
                <a:gd name="T7" fmla="*/ 24 h 60"/>
                <a:gd name="T8" fmla="*/ 32 w 50"/>
                <a:gd name="T9" fmla="*/ 24 h 60"/>
                <a:gd name="T10" fmla="*/ 50 w 50"/>
                <a:gd name="T11" fmla="*/ 41 h 60"/>
                <a:gd name="T12" fmla="*/ 26 w 50"/>
                <a:gd name="T13" fmla="*/ 60 h 60"/>
                <a:gd name="T14" fmla="*/ 0 w 50"/>
                <a:gd name="T15" fmla="*/ 53 h 60"/>
                <a:gd name="T16" fmla="*/ 7 w 50"/>
                <a:gd name="T17" fmla="*/ 42 h 60"/>
                <a:gd name="T18" fmla="*/ 26 w 50"/>
                <a:gd name="T19" fmla="*/ 48 h 60"/>
                <a:gd name="T20" fmla="*/ 35 w 50"/>
                <a:gd name="T21" fmla="*/ 42 h 60"/>
                <a:gd name="T22" fmla="*/ 24 w 50"/>
                <a:gd name="T23" fmla="*/ 37 h 60"/>
                <a:gd name="T24" fmla="*/ 21 w 50"/>
                <a:gd name="T25" fmla="*/ 36 h 60"/>
                <a:gd name="T26" fmla="*/ 2 w 50"/>
                <a:gd name="T27" fmla="*/ 19 h 60"/>
                <a:gd name="T28" fmla="*/ 26 w 50"/>
                <a:gd name="T29" fmla="*/ 0 h 60"/>
                <a:gd name="T30" fmla="*/ 50 w 50"/>
                <a:gd name="T31" fmla="*/ 6 h 60"/>
                <a:gd name="T32" fmla="*/ 43 w 50"/>
                <a:gd name="T33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60">
                  <a:moveTo>
                    <a:pt x="43" y="18"/>
                  </a:moveTo>
                  <a:cubicBezTo>
                    <a:pt x="39" y="15"/>
                    <a:pt x="33" y="13"/>
                    <a:pt x="27" y="13"/>
                  </a:cubicBezTo>
                  <a:cubicBezTo>
                    <a:pt x="21" y="13"/>
                    <a:pt x="17" y="15"/>
                    <a:pt x="17" y="18"/>
                  </a:cubicBezTo>
                  <a:cubicBezTo>
                    <a:pt x="17" y="22"/>
                    <a:pt x="23" y="22"/>
                    <a:pt x="29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43" y="26"/>
                    <a:pt x="50" y="31"/>
                    <a:pt x="50" y="41"/>
                  </a:cubicBezTo>
                  <a:cubicBezTo>
                    <a:pt x="50" y="54"/>
                    <a:pt x="38" y="60"/>
                    <a:pt x="26" y="60"/>
                  </a:cubicBezTo>
                  <a:cubicBezTo>
                    <a:pt x="16" y="60"/>
                    <a:pt x="6" y="58"/>
                    <a:pt x="0" y="53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11" y="45"/>
                    <a:pt x="18" y="48"/>
                    <a:pt x="26" y="48"/>
                  </a:cubicBezTo>
                  <a:cubicBezTo>
                    <a:pt x="31" y="48"/>
                    <a:pt x="35" y="46"/>
                    <a:pt x="35" y="42"/>
                  </a:cubicBezTo>
                  <a:cubicBezTo>
                    <a:pt x="35" y="39"/>
                    <a:pt x="31" y="38"/>
                    <a:pt x="24" y="37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9" y="34"/>
                    <a:pt x="2" y="29"/>
                    <a:pt x="2" y="19"/>
                  </a:cubicBezTo>
                  <a:cubicBezTo>
                    <a:pt x="2" y="7"/>
                    <a:pt x="12" y="0"/>
                    <a:pt x="26" y="0"/>
                  </a:cubicBezTo>
                  <a:cubicBezTo>
                    <a:pt x="34" y="0"/>
                    <a:pt x="41" y="1"/>
                    <a:pt x="50" y="6"/>
                  </a:cubicBezTo>
                  <a:lnTo>
                    <a:pt x="43" y="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6" name="Rectangle 27">
              <a:extLst>
                <a:ext uri="{FF2B5EF4-FFF2-40B4-BE49-F238E27FC236}">
                  <a16:creationId xmlns:a16="http://schemas.microsoft.com/office/drawing/2014/main" id="{338F48EC-B88E-40F3-99CA-7123791FF3C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649" y="894"/>
              <a:ext cx="25" cy="10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0FA2137F-699B-4D82-8ED7-9214662C3F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5" y="894"/>
              <a:ext cx="87" cy="104"/>
            </a:xfrm>
            <a:custGeom>
              <a:avLst/>
              <a:gdLst>
                <a:gd name="T0" fmla="*/ 87 w 87"/>
                <a:gd name="T1" fmla="*/ 23 h 104"/>
                <a:gd name="T2" fmla="*/ 57 w 87"/>
                <a:gd name="T3" fmla="*/ 23 h 104"/>
                <a:gd name="T4" fmla="*/ 57 w 87"/>
                <a:gd name="T5" fmla="*/ 104 h 104"/>
                <a:gd name="T6" fmla="*/ 32 w 87"/>
                <a:gd name="T7" fmla="*/ 104 h 104"/>
                <a:gd name="T8" fmla="*/ 32 w 87"/>
                <a:gd name="T9" fmla="*/ 23 h 104"/>
                <a:gd name="T10" fmla="*/ 0 w 87"/>
                <a:gd name="T11" fmla="*/ 23 h 104"/>
                <a:gd name="T12" fmla="*/ 0 w 87"/>
                <a:gd name="T13" fmla="*/ 0 h 104"/>
                <a:gd name="T14" fmla="*/ 87 w 87"/>
                <a:gd name="T15" fmla="*/ 0 h 104"/>
                <a:gd name="T16" fmla="*/ 87 w 87"/>
                <a:gd name="T17" fmla="*/ 2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04">
                  <a:moveTo>
                    <a:pt x="87" y="23"/>
                  </a:moveTo>
                  <a:lnTo>
                    <a:pt x="57" y="23"/>
                  </a:lnTo>
                  <a:lnTo>
                    <a:pt x="57" y="104"/>
                  </a:lnTo>
                  <a:lnTo>
                    <a:pt x="32" y="104"/>
                  </a:lnTo>
                  <a:lnTo>
                    <a:pt x="3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87" y="0"/>
                  </a:lnTo>
                  <a:lnTo>
                    <a:pt x="87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1EF748CB-4F26-440A-8700-740EA0E9BF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17" y="894"/>
              <a:ext cx="103" cy="104"/>
            </a:xfrm>
            <a:custGeom>
              <a:avLst/>
              <a:gdLst>
                <a:gd name="T0" fmla="*/ 64 w 103"/>
                <a:gd name="T1" fmla="*/ 64 h 104"/>
                <a:gd name="T2" fmla="*/ 64 w 103"/>
                <a:gd name="T3" fmla="*/ 104 h 104"/>
                <a:gd name="T4" fmla="*/ 39 w 103"/>
                <a:gd name="T5" fmla="*/ 104 h 104"/>
                <a:gd name="T6" fmla="*/ 39 w 103"/>
                <a:gd name="T7" fmla="*/ 64 h 104"/>
                <a:gd name="T8" fmla="*/ 0 w 103"/>
                <a:gd name="T9" fmla="*/ 0 h 104"/>
                <a:gd name="T10" fmla="*/ 28 w 103"/>
                <a:gd name="T11" fmla="*/ 0 h 104"/>
                <a:gd name="T12" fmla="*/ 51 w 103"/>
                <a:gd name="T13" fmla="*/ 41 h 104"/>
                <a:gd name="T14" fmla="*/ 74 w 103"/>
                <a:gd name="T15" fmla="*/ 0 h 104"/>
                <a:gd name="T16" fmla="*/ 103 w 103"/>
                <a:gd name="T17" fmla="*/ 0 h 104"/>
                <a:gd name="T18" fmla="*/ 64 w 103"/>
                <a:gd name="T19" fmla="*/ 6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64" y="64"/>
                  </a:moveTo>
                  <a:lnTo>
                    <a:pt x="64" y="104"/>
                  </a:lnTo>
                  <a:lnTo>
                    <a:pt x="39" y="104"/>
                  </a:lnTo>
                  <a:lnTo>
                    <a:pt x="39" y="6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51" y="41"/>
                  </a:lnTo>
                  <a:lnTo>
                    <a:pt x="74" y="0"/>
                  </a:lnTo>
                  <a:lnTo>
                    <a:pt x="103" y="0"/>
                  </a:lnTo>
                  <a:lnTo>
                    <a:pt x="64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9C2D1B0F-6CC4-4FF3-A73C-2BC77FBF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401" y="894"/>
              <a:ext cx="95" cy="104"/>
            </a:xfrm>
            <a:custGeom>
              <a:avLst/>
              <a:gdLst>
                <a:gd name="T0" fmla="*/ 36 w 54"/>
                <a:gd name="T1" fmla="*/ 35 h 58"/>
                <a:gd name="T2" fmla="*/ 48 w 54"/>
                <a:gd name="T3" fmla="*/ 19 h 58"/>
                <a:gd name="T4" fmla="*/ 25 w 54"/>
                <a:gd name="T5" fmla="*/ 0 h 58"/>
                <a:gd name="T6" fmla="*/ 0 w 54"/>
                <a:gd name="T7" fmla="*/ 0 h 58"/>
                <a:gd name="T8" fmla="*/ 0 w 54"/>
                <a:gd name="T9" fmla="*/ 58 h 58"/>
                <a:gd name="T10" fmla="*/ 14 w 54"/>
                <a:gd name="T11" fmla="*/ 58 h 58"/>
                <a:gd name="T12" fmla="*/ 14 w 54"/>
                <a:gd name="T13" fmla="*/ 36 h 58"/>
                <a:gd name="T14" fmla="*/ 15 w 54"/>
                <a:gd name="T15" fmla="*/ 36 h 58"/>
                <a:gd name="T16" fmla="*/ 16 w 54"/>
                <a:gd name="T17" fmla="*/ 36 h 58"/>
                <a:gd name="T18" fmla="*/ 22 w 54"/>
                <a:gd name="T19" fmla="*/ 36 h 58"/>
                <a:gd name="T20" fmla="*/ 37 w 54"/>
                <a:gd name="T21" fmla="*/ 58 h 58"/>
                <a:gd name="T22" fmla="*/ 54 w 54"/>
                <a:gd name="T23" fmla="*/ 58 h 58"/>
                <a:gd name="T24" fmla="*/ 36 w 54"/>
                <a:gd name="T25" fmla="*/ 35 h 58"/>
                <a:gd name="T26" fmla="*/ 14 w 54"/>
                <a:gd name="T27" fmla="*/ 25 h 58"/>
                <a:gd name="T28" fmla="*/ 14 w 54"/>
                <a:gd name="T29" fmla="*/ 13 h 58"/>
                <a:gd name="T30" fmla="*/ 25 w 54"/>
                <a:gd name="T31" fmla="*/ 13 h 58"/>
                <a:gd name="T32" fmla="*/ 33 w 54"/>
                <a:gd name="T33" fmla="*/ 19 h 58"/>
                <a:gd name="T34" fmla="*/ 25 w 54"/>
                <a:gd name="T35" fmla="*/ 25 h 58"/>
                <a:gd name="T36" fmla="*/ 14 w 54"/>
                <a:gd name="T37" fmla="*/ 2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58">
                  <a:moveTo>
                    <a:pt x="36" y="35"/>
                  </a:moveTo>
                  <a:cubicBezTo>
                    <a:pt x="43" y="32"/>
                    <a:pt x="48" y="26"/>
                    <a:pt x="48" y="19"/>
                  </a:cubicBezTo>
                  <a:cubicBezTo>
                    <a:pt x="48" y="7"/>
                    <a:pt x="40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54" y="58"/>
                    <a:pt x="54" y="58"/>
                    <a:pt x="54" y="58"/>
                  </a:cubicBezTo>
                  <a:lnTo>
                    <a:pt x="36" y="35"/>
                  </a:lnTo>
                  <a:close/>
                  <a:moveTo>
                    <a:pt x="14" y="25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30" y="13"/>
                    <a:pt x="33" y="15"/>
                    <a:pt x="33" y="19"/>
                  </a:cubicBezTo>
                  <a:cubicBezTo>
                    <a:pt x="33" y="23"/>
                    <a:pt x="30" y="25"/>
                    <a:pt x="25" y="25"/>
                  </a:cubicBezTo>
                  <a:lnTo>
                    <a:pt x="14" y="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9E33547D-CB39-4DDA-801A-BCEDE6A41D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3" y="910"/>
              <a:ext cx="307" cy="291"/>
            </a:xfrm>
            <a:custGeom>
              <a:avLst/>
              <a:gdLst>
                <a:gd name="T0" fmla="*/ 87 w 173"/>
                <a:gd name="T1" fmla="*/ 123 h 162"/>
                <a:gd name="T2" fmla="*/ 134 w 173"/>
                <a:gd name="T3" fmla="*/ 76 h 162"/>
                <a:gd name="T4" fmla="*/ 134 w 173"/>
                <a:gd name="T5" fmla="*/ 39 h 162"/>
                <a:gd name="T6" fmla="*/ 147 w 173"/>
                <a:gd name="T7" fmla="*/ 26 h 162"/>
                <a:gd name="T8" fmla="*/ 147 w 173"/>
                <a:gd name="T9" fmla="*/ 76 h 162"/>
                <a:gd name="T10" fmla="*/ 87 w 173"/>
                <a:gd name="T11" fmla="*/ 136 h 162"/>
                <a:gd name="T12" fmla="*/ 26 w 173"/>
                <a:gd name="T13" fmla="*/ 76 h 162"/>
                <a:gd name="T14" fmla="*/ 26 w 173"/>
                <a:gd name="T15" fmla="*/ 26 h 162"/>
                <a:gd name="T16" fmla="*/ 39 w 173"/>
                <a:gd name="T17" fmla="*/ 39 h 162"/>
                <a:gd name="T18" fmla="*/ 39 w 173"/>
                <a:gd name="T19" fmla="*/ 76 h 162"/>
                <a:gd name="T20" fmla="*/ 87 w 173"/>
                <a:gd name="T21" fmla="*/ 123 h 162"/>
                <a:gd name="T22" fmla="*/ 160 w 173"/>
                <a:gd name="T23" fmla="*/ 13 h 162"/>
                <a:gd name="T24" fmla="*/ 160 w 173"/>
                <a:gd name="T25" fmla="*/ 76 h 162"/>
                <a:gd name="T26" fmla="*/ 87 w 173"/>
                <a:gd name="T27" fmla="*/ 149 h 162"/>
                <a:gd name="T28" fmla="*/ 13 w 173"/>
                <a:gd name="T29" fmla="*/ 76 h 162"/>
                <a:gd name="T30" fmla="*/ 13 w 173"/>
                <a:gd name="T31" fmla="*/ 13 h 162"/>
                <a:gd name="T32" fmla="*/ 0 w 173"/>
                <a:gd name="T33" fmla="*/ 0 h 162"/>
                <a:gd name="T34" fmla="*/ 0 w 173"/>
                <a:gd name="T35" fmla="*/ 76 h 162"/>
                <a:gd name="T36" fmla="*/ 87 w 173"/>
                <a:gd name="T37" fmla="*/ 162 h 162"/>
                <a:gd name="T38" fmla="*/ 87 w 173"/>
                <a:gd name="T39" fmla="*/ 162 h 162"/>
                <a:gd name="T40" fmla="*/ 173 w 173"/>
                <a:gd name="T41" fmla="*/ 76 h 162"/>
                <a:gd name="T42" fmla="*/ 173 w 173"/>
                <a:gd name="T43" fmla="*/ 0 h 162"/>
                <a:gd name="T44" fmla="*/ 160 w 173"/>
                <a:gd name="T45" fmla="*/ 13 h 162"/>
                <a:gd name="T46" fmla="*/ 52 w 173"/>
                <a:gd name="T47" fmla="*/ 71 h 162"/>
                <a:gd name="T48" fmla="*/ 60 w 173"/>
                <a:gd name="T49" fmla="*/ 79 h 162"/>
                <a:gd name="T50" fmla="*/ 71 w 173"/>
                <a:gd name="T51" fmla="*/ 71 h 162"/>
                <a:gd name="T52" fmla="*/ 52 w 173"/>
                <a:gd name="T53" fmla="*/ 52 h 162"/>
                <a:gd name="T54" fmla="*/ 52 w 173"/>
                <a:gd name="T55" fmla="*/ 71 h 162"/>
                <a:gd name="T56" fmla="*/ 111 w 173"/>
                <a:gd name="T57" fmla="*/ 80 h 162"/>
                <a:gd name="T58" fmla="*/ 104 w 173"/>
                <a:gd name="T59" fmla="*/ 92 h 162"/>
                <a:gd name="T60" fmla="*/ 92 w 173"/>
                <a:gd name="T61" fmla="*/ 99 h 162"/>
                <a:gd name="T62" fmla="*/ 81 w 173"/>
                <a:gd name="T63" fmla="*/ 105 h 162"/>
                <a:gd name="T64" fmla="*/ 78 w 173"/>
                <a:gd name="T65" fmla="*/ 109 h 162"/>
                <a:gd name="T66" fmla="*/ 87 w 173"/>
                <a:gd name="T67" fmla="*/ 110 h 162"/>
                <a:gd name="T68" fmla="*/ 121 w 173"/>
                <a:gd name="T69" fmla="*/ 76 h 162"/>
                <a:gd name="T70" fmla="*/ 121 w 173"/>
                <a:gd name="T71" fmla="*/ 67 h 162"/>
                <a:gd name="T72" fmla="*/ 117 w 173"/>
                <a:gd name="T73" fmla="*/ 70 h 162"/>
                <a:gd name="T74" fmla="*/ 111 w 173"/>
                <a:gd name="T75" fmla="*/ 80 h 162"/>
                <a:gd name="T76" fmla="*/ 68 w 173"/>
                <a:gd name="T77" fmla="*/ 105 h 162"/>
                <a:gd name="T78" fmla="*/ 74 w 173"/>
                <a:gd name="T79" fmla="*/ 96 h 162"/>
                <a:gd name="T80" fmla="*/ 84 w 173"/>
                <a:gd name="T81" fmla="*/ 90 h 162"/>
                <a:gd name="T82" fmla="*/ 96 w 173"/>
                <a:gd name="T83" fmla="*/ 83 h 162"/>
                <a:gd name="T84" fmla="*/ 104 w 173"/>
                <a:gd name="T85" fmla="*/ 71 h 162"/>
                <a:gd name="T86" fmla="*/ 110 w 173"/>
                <a:gd name="T87" fmla="*/ 61 h 162"/>
                <a:gd name="T88" fmla="*/ 120 w 173"/>
                <a:gd name="T89" fmla="*/ 55 h 162"/>
                <a:gd name="T90" fmla="*/ 121 w 173"/>
                <a:gd name="T91" fmla="*/ 54 h 162"/>
                <a:gd name="T92" fmla="*/ 121 w 173"/>
                <a:gd name="T93" fmla="*/ 41 h 162"/>
                <a:gd name="T94" fmla="*/ 113 w 173"/>
                <a:gd name="T95" fmla="*/ 46 h 162"/>
                <a:gd name="T96" fmla="*/ 102 w 173"/>
                <a:gd name="T97" fmla="*/ 52 h 162"/>
                <a:gd name="T98" fmla="*/ 96 w 173"/>
                <a:gd name="T99" fmla="*/ 62 h 162"/>
                <a:gd name="T100" fmla="*/ 89 w 173"/>
                <a:gd name="T101" fmla="*/ 74 h 162"/>
                <a:gd name="T102" fmla="*/ 76 w 173"/>
                <a:gd name="T103" fmla="*/ 82 h 162"/>
                <a:gd name="T104" fmla="*/ 66 w 173"/>
                <a:gd name="T105" fmla="*/ 88 h 162"/>
                <a:gd name="T106" fmla="*/ 60 w 173"/>
                <a:gd name="T107" fmla="*/ 97 h 162"/>
                <a:gd name="T108" fmla="*/ 68 w 173"/>
                <a:gd name="T109" fmla="*/ 105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3" h="162">
                  <a:moveTo>
                    <a:pt x="87" y="123"/>
                  </a:moveTo>
                  <a:cubicBezTo>
                    <a:pt x="113" y="123"/>
                    <a:pt x="134" y="102"/>
                    <a:pt x="134" y="76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7" y="76"/>
                    <a:pt x="147" y="76"/>
                    <a:pt x="147" y="76"/>
                  </a:cubicBezTo>
                  <a:cubicBezTo>
                    <a:pt x="147" y="109"/>
                    <a:pt x="120" y="136"/>
                    <a:pt x="87" y="136"/>
                  </a:cubicBezTo>
                  <a:cubicBezTo>
                    <a:pt x="53" y="136"/>
                    <a:pt x="26" y="109"/>
                    <a:pt x="26" y="7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9" y="102"/>
                    <a:pt x="61" y="123"/>
                    <a:pt x="87" y="123"/>
                  </a:cubicBezTo>
                  <a:close/>
                  <a:moveTo>
                    <a:pt x="160" y="13"/>
                  </a:moveTo>
                  <a:cubicBezTo>
                    <a:pt x="160" y="76"/>
                    <a:pt x="160" y="76"/>
                    <a:pt x="160" y="76"/>
                  </a:cubicBezTo>
                  <a:cubicBezTo>
                    <a:pt x="160" y="116"/>
                    <a:pt x="127" y="149"/>
                    <a:pt x="87" y="149"/>
                  </a:cubicBezTo>
                  <a:cubicBezTo>
                    <a:pt x="46" y="149"/>
                    <a:pt x="13" y="116"/>
                    <a:pt x="13" y="76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123"/>
                    <a:pt x="39" y="162"/>
                    <a:pt x="87" y="162"/>
                  </a:cubicBezTo>
                  <a:cubicBezTo>
                    <a:pt x="87" y="162"/>
                    <a:pt x="87" y="162"/>
                    <a:pt x="87" y="162"/>
                  </a:cubicBezTo>
                  <a:cubicBezTo>
                    <a:pt x="134" y="162"/>
                    <a:pt x="173" y="123"/>
                    <a:pt x="173" y="76"/>
                  </a:cubicBezTo>
                  <a:cubicBezTo>
                    <a:pt x="173" y="0"/>
                    <a:pt x="173" y="0"/>
                    <a:pt x="173" y="0"/>
                  </a:cubicBezTo>
                  <a:lnTo>
                    <a:pt x="160" y="13"/>
                  </a:lnTo>
                  <a:close/>
                  <a:moveTo>
                    <a:pt x="52" y="71"/>
                  </a:moveTo>
                  <a:cubicBezTo>
                    <a:pt x="60" y="79"/>
                    <a:pt x="60" y="79"/>
                    <a:pt x="60" y="79"/>
                  </a:cubicBezTo>
                  <a:cubicBezTo>
                    <a:pt x="64" y="75"/>
                    <a:pt x="68" y="73"/>
                    <a:pt x="71" y="71"/>
                  </a:cubicBezTo>
                  <a:cubicBezTo>
                    <a:pt x="52" y="52"/>
                    <a:pt x="52" y="52"/>
                    <a:pt x="52" y="52"/>
                  </a:cubicBezTo>
                  <a:lnTo>
                    <a:pt x="52" y="71"/>
                  </a:lnTo>
                  <a:close/>
                  <a:moveTo>
                    <a:pt x="111" y="80"/>
                  </a:moveTo>
                  <a:cubicBezTo>
                    <a:pt x="110" y="84"/>
                    <a:pt x="108" y="88"/>
                    <a:pt x="104" y="92"/>
                  </a:cubicBezTo>
                  <a:cubicBezTo>
                    <a:pt x="100" y="96"/>
                    <a:pt x="95" y="98"/>
                    <a:pt x="92" y="99"/>
                  </a:cubicBezTo>
                  <a:cubicBezTo>
                    <a:pt x="88" y="101"/>
                    <a:pt x="85" y="102"/>
                    <a:pt x="81" y="105"/>
                  </a:cubicBezTo>
                  <a:cubicBezTo>
                    <a:pt x="80" y="106"/>
                    <a:pt x="79" y="108"/>
                    <a:pt x="78" y="109"/>
                  </a:cubicBezTo>
                  <a:cubicBezTo>
                    <a:pt x="81" y="110"/>
                    <a:pt x="84" y="110"/>
                    <a:pt x="87" y="110"/>
                  </a:cubicBezTo>
                  <a:cubicBezTo>
                    <a:pt x="106" y="110"/>
                    <a:pt x="121" y="95"/>
                    <a:pt x="121" y="76"/>
                  </a:cubicBezTo>
                  <a:cubicBezTo>
                    <a:pt x="121" y="67"/>
                    <a:pt x="121" y="67"/>
                    <a:pt x="121" y="67"/>
                  </a:cubicBezTo>
                  <a:cubicBezTo>
                    <a:pt x="120" y="68"/>
                    <a:pt x="119" y="69"/>
                    <a:pt x="117" y="70"/>
                  </a:cubicBezTo>
                  <a:cubicBezTo>
                    <a:pt x="114" y="73"/>
                    <a:pt x="113" y="77"/>
                    <a:pt x="111" y="80"/>
                  </a:cubicBezTo>
                  <a:close/>
                  <a:moveTo>
                    <a:pt x="68" y="105"/>
                  </a:moveTo>
                  <a:cubicBezTo>
                    <a:pt x="69" y="102"/>
                    <a:pt x="71" y="99"/>
                    <a:pt x="74" y="96"/>
                  </a:cubicBezTo>
                  <a:cubicBezTo>
                    <a:pt x="77" y="93"/>
                    <a:pt x="80" y="92"/>
                    <a:pt x="84" y="90"/>
                  </a:cubicBezTo>
                  <a:cubicBezTo>
                    <a:pt x="88" y="89"/>
                    <a:pt x="92" y="87"/>
                    <a:pt x="96" y="83"/>
                  </a:cubicBezTo>
                  <a:cubicBezTo>
                    <a:pt x="100" y="79"/>
                    <a:pt x="102" y="75"/>
                    <a:pt x="104" y="71"/>
                  </a:cubicBezTo>
                  <a:cubicBezTo>
                    <a:pt x="105" y="68"/>
                    <a:pt x="106" y="64"/>
                    <a:pt x="110" y="61"/>
                  </a:cubicBezTo>
                  <a:cubicBezTo>
                    <a:pt x="113" y="58"/>
                    <a:pt x="117" y="56"/>
                    <a:pt x="120" y="55"/>
                  </a:cubicBezTo>
                  <a:cubicBezTo>
                    <a:pt x="120" y="55"/>
                    <a:pt x="121" y="54"/>
                    <a:pt x="121" y="54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18" y="43"/>
                    <a:pt x="116" y="44"/>
                    <a:pt x="113" y="46"/>
                  </a:cubicBezTo>
                  <a:cubicBezTo>
                    <a:pt x="109" y="47"/>
                    <a:pt x="106" y="49"/>
                    <a:pt x="102" y="52"/>
                  </a:cubicBezTo>
                  <a:cubicBezTo>
                    <a:pt x="99" y="55"/>
                    <a:pt x="98" y="59"/>
                    <a:pt x="96" y="62"/>
                  </a:cubicBezTo>
                  <a:cubicBezTo>
                    <a:pt x="95" y="66"/>
                    <a:pt x="93" y="70"/>
                    <a:pt x="89" y="74"/>
                  </a:cubicBezTo>
                  <a:cubicBezTo>
                    <a:pt x="84" y="78"/>
                    <a:pt x="80" y="80"/>
                    <a:pt x="76" y="82"/>
                  </a:cubicBezTo>
                  <a:cubicBezTo>
                    <a:pt x="73" y="83"/>
                    <a:pt x="69" y="84"/>
                    <a:pt x="66" y="88"/>
                  </a:cubicBezTo>
                  <a:cubicBezTo>
                    <a:pt x="62" y="91"/>
                    <a:pt x="61" y="94"/>
                    <a:pt x="60" y="97"/>
                  </a:cubicBezTo>
                  <a:cubicBezTo>
                    <a:pt x="62" y="100"/>
                    <a:pt x="65" y="103"/>
                    <a:pt x="68" y="1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267B619A-A7E2-47C1-B45B-9F9352F831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29" y="895"/>
              <a:ext cx="275" cy="130"/>
            </a:xfrm>
            <a:custGeom>
              <a:avLst/>
              <a:gdLst>
                <a:gd name="T0" fmla="*/ 88 w 155"/>
                <a:gd name="T1" fmla="*/ 50 h 72"/>
                <a:gd name="T2" fmla="*/ 37 w 155"/>
                <a:gd name="T3" fmla="*/ 0 h 72"/>
                <a:gd name="T4" fmla="*/ 55 w 155"/>
                <a:gd name="T5" fmla="*/ 0 h 72"/>
                <a:gd name="T6" fmla="*/ 100 w 155"/>
                <a:gd name="T7" fmla="*/ 44 h 72"/>
                <a:gd name="T8" fmla="*/ 97 w 155"/>
                <a:gd name="T9" fmla="*/ 45 h 72"/>
                <a:gd name="T10" fmla="*/ 88 w 155"/>
                <a:gd name="T11" fmla="*/ 50 h 72"/>
                <a:gd name="T12" fmla="*/ 76 w 155"/>
                <a:gd name="T13" fmla="*/ 67 h 72"/>
                <a:gd name="T14" fmla="*/ 79 w 155"/>
                <a:gd name="T15" fmla="*/ 60 h 72"/>
                <a:gd name="T16" fmla="*/ 19 w 155"/>
                <a:gd name="T17" fmla="*/ 0 h 72"/>
                <a:gd name="T18" fmla="*/ 0 w 155"/>
                <a:gd name="T19" fmla="*/ 0 h 72"/>
                <a:gd name="T20" fmla="*/ 73 w 155"/>
                <a:gd name="T21" fmla="*/ 72 h 72"/>
                <a:gd name="T22" fmla="*/ 76 w 155"/>
                <a:gd name="T23" fmla="*/ 67 h 72"/>
                <a:gd name="T24" fmla="*/ 114 w 155"/>
                <a:gd name="T25" fmla="*/ 40 h 72"/>
                <a:gd name="T26" fmla="*/ 155 w 155"/>
                <a:gd name="T27" fmla="*/ 0 h 72"/>
                <a:gd name="T28" fmla="*/ 136 w 155"/>
                <a:gd name="T29" fmla="*/ 0 h 72"/>
                <a:gd name="T30" fmla="*/ 105 w 155"/>
                <a:gd name="T31" fmla="*/ 31 h 72"/>
                <a:gd name="T32" fmla="*/ 114 w 155"/>
                <a:gd name="T33" fmla="*/ 40 h 72"/>
                <a:gd name="T34" fmla="*/ 96 w 155"/>
                <a:gd name="T35" fmla="*/ 22 h 72"/>
                <a:gd name="T36" fmla="*/ 118 w 155"/>
                <a:gd name="T37" fmla="*/ 0 h 72"/>
                <a:gd name="T38" fmla="*/ 100 w 155"/>
                <a:gd name="T39" fmla="*/ 0 h 72"/>
                <a:gd name="T40" fmla="*/ 87 w 155"/>
                <a:gd name="T41" fmla="*/ 13 h 72"/>
                <a:gd name="T42" fmla="*/ 96 w 155"/>
                <a:gd name="T43" fmla="*/ 2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5" h="72">
                  <a:moveTo>
                    <a:pt x="88" y="5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99" y="44"/>
                    <a:pt x="98" y="45"/>
                    <a:pt x="97" y="45"/>
                  </a:cubicBezTo>
                  <a:cubicBezTo>
                    <a:pt x="94" y="47"/>
                    <a:pt x="91" y="48"/>
                    <a:pt x="88" y="50"/>
                  </a:cubicBezTo>
                  <a:close/>
                  <a:moveTo>
                    <a:pt x="76" y="67"/>
                  </a:moveTo>
                  <a:cubicBezTo>
                    <a:pt x="76" y="65"/>
                    <a:pt x="77" y="63"/>
                    <a:pt x="79" y="6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3" y="72"/>
                    <a:pt x="73" y="72"/>
                    <a:pt x="73" y="72"/>
                  </a:cubicBezTo>
                  <a:cubicBezTo>
                    <a:pt x="74" y="71"/>
                    <a:pt x="75" y="69"/>
                    <a:pt x="76" y="67"/>
                  </a:cubicBezTo>
                  <a:close/>
                  <a:moveTo>
                    <a:pt x="114" y="40"/>
                  </a:moveTo>
                  <a:cubicBezTo>
                    <a:pt x="155" y="0"/>
                    <a:pt x="155" y="0"/>
                    <a:pt x="155" y="0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05" y="31"/>
                    <a:pt x="105" y="31"/>
                    <a:pt x="105" y="31"/>
                  </a:cubicBezTo>
                  <a:lnTo>
                    <a:pt x="114" y="40"/>
                  </a:lnTo>
                  <a:close/>
                  <a:moveTo>
                    <a:pt x="96" y="22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87" y="13"/>
                    <a:pt x="87" y="13"/>
                    <a:pt x="87" y="13"/>
                  </a:cubicBezTo>
                  <a:lnTo>
                    <a:pt x="96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2" name="Freeform 33">
              <a:extLst>
                <a:ext uri="{FF2B5EF4-FFF2-40B4-BE49-F238E27FC236}">
                  <a16:creationId xmlns:a16="http://schemas.microsoft.com/office/drawing/2014/main" id="{5B9BE1E7-0268-47CF-85A9-01382A571A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8" y="895"/>
              <a:ext cx="22" cy="26"/>
            </a:xfrm>
            <a:custGeom>
              <a:avLst/>
              <a:gdLst>
                <a:gd name="T0" fmla="*/ 0 w 22"/>
                <a:gd name="T1" fmla="*/ 0 h 26"/>
                <a:gd name="T2" fmla="*/ 22 w 22"/>
                <a:gd name="T3" fmla="*/ 0 h 26"/>
                <a:gd name="T4" fmla="*/ 22 w 22"/>
                <a:gd name="T5" fmla="*/ 4 h 26"/>
                <a:gd name="T6" fmla="*/ 13 w 22"/>
                <a:gd name="T7" fmla="*/ 4 h 26"/>
                <a:gd name="T8" fmla="*/ 13 w 22"/>
                <a:gd name="T9" fmla="*/ 26 h 26"/>
                <a:gd name="T10" fmla="*/ 8 w 22"/>
                <a:gd name="T11" fmla="*/ 26 h 26"/>
                <a:gd name="T12" fmla="*/ 8 w 22"/>
                <a:gd name="T13" fmla="*/ 4 h 26"/>
                <a:gd name="T14" fmla="*/ 0 w 22"/>
                <a:gd name="T15" fmla="*/ 4 h 26"/>
                <a:gd name="T16" fmla="*/ 0 w 22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6">
                  <a:moveTo>
                    <a:pt x="0" y="0"/>
                  </a:moveTo>
                  <a:lnTo>
                    <a:pt x="22" y="0"/>
                  </a:lnTo>
                  <a:lnTo>
                    <a:pt x="22" y="4"/>
                  </a:lnTo>
                  <a:lnTo>
                    <a:pt x="13" y="4"/>
                  </a:lnTo>
                  <a:lnTo>
                    <a:pt x="13" y="26"/>
                  </a:lnTo>
                  <a:lnTo>
                    <a:pt x="8" y="26"/>
                  </a:lnTo>
                  <a:lnTo>
                    <a:pt x="8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ECFF57C9-78C0-4CD1-844B-D5205E7420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5" y="895"/>
              <a:ext cx="27" cy="26"/>
            </a:xfrm>
            <a:custGeom>
              <a:avLst/>
              <a:gdLst>
                <a:gd name="T0" fmla="*/ 0 w 27"/>
                <a:gd name="T1" fmla="*/ 0 h 26"/>
                <a:gd name="T2" fmla="*/ 5 w 27"/>
                <a:gd name="T3" fmla="*/ 0 h 26"/>
                <a:gd name="T4" fmla="*/ 14 w 27"/>
                <a:gd name="T5" fmla="*/ 17 h 26"/>
                <a:gd name="T6" fmla="*/ 21 w 27"/>
                <a:gd name="T7" fmla="*/ 0 h 26"/>
                <a:gd name="T8" fmla="*/ 27 w 27"/>
                <a:gd name="T9" fmla="*/ 0 h 26"/>
                <a:gd name="T10" fmla="*/ 27 w 27"/>
                <a:gd name="T11" fmla="*/ 26 h 26"/>
                <a:gd name="T12" fmla="*/ 23 w 27"/>
                <a:gd name="T13" fmla="*/ 26 h 26"/>
                <a:gd name="T14" fmla="*/ 23 w 27"/>
                <a:gd name="T15" fmla="*/ 8 h 26"/>
                <a:gd name="T16" fmla="*/ 14 w 27"/>
                <a:gd name="T17" fmla="*/ 24 h 26"/>
                <a:gd name="T18" fmla="*/ 12 w 27"/>
                <a:gd name="T19" fmla="*/ 24 h 26"/>
                <a:gd name="T20" fmla="*/ 4 w 27"/>
                <a:gd name="T21" fmla="*/ 8 h 26"/>
                <a:gd name="T22" fmla="*/ 4 w 27"/>
                <a:gd name="T23" fmla="*/ 26 h 26"/>
                <a:gd name="T24" fmla="*/ 0 w 27"/>
                <a:gd name="T25" fmla="*/ 26 h 26"/>
                <a:gd name="T26" fmla="*/ 0 w 27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26">
                  <a:moveTo>
                    <a:pt x="0" y="0"/>
                  </a:moveTo>
                  <a:lnTo>
                    <a:pt x="5" y="0"/>
                  </a:lnTo>
                  <a:lnTo>
                    <a:pt x="14" y="17"/>
                  </a:lnTo>
                  <a:lnTo>
                    <a:pt x="21" y="0"/>
                  </a:lnTo>
                  <a:lnTo>
                    <a:pt x="27" y="0"/>
                  </a:lnTo>
                  <a:lnTo>
                    <a:pt x="27" y="26"/>
                  </a:lnTo>
                  <a:lnTo>
                    <a:pt x="23" y="26"/>
                  </a:lnTo>
                  <a:lnTo>
                    <a:pt x="23" y="8"/>
                  </a:lnTo>
                  <a:lnTo>
                    <a:pt x="14" y="24"/>
                  </a:lnTo>
                  <a:lnTo>
                    <a:pt x="12" y="24"/>
                  </a:lnTo>
                  <a:lnTo>
                    <a:pt x="4" y="8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2C1183C9-59A8-4EAE-9EB0-84B62C07DA00}"/>
              </a:ext>
            </a:extLst>
          </p:cNvPr>
          <p:cNvSpPr/>
          <p:nvPr userDrawn="1"/>
        </p:nvSpPr>
        <p:spPr>
          <a:xfrm>
            <a:off x="0" y="4322616"/>
            <a:ext cx="1473364" cy="500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1733615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erson raising hand">
            <a:extLst>
              <a:ext uri="{FF2B5EF4-FFF2-40B4-BE49-F238E27FC236}">
                <a16:creationId xmlns:a16="http://schemas.microsoft.com/office/drawing/2014/main" id="{086D239A-E61E-4A2E-90EB-2591BB992F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39" b="7839"/>
          <a:stretch/>
        </p:blipFill>
        <p:spPr>
          <a:xfrm>
            <a:off x="0" y="0"/>
            <a:ext cx="9149715" cy="5143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0E6BFE2-9B34-48D7-B2C0-0C2AB5E741D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0" y="0"/>
            <a:ext cx="9142019" cy="5143500"/>
          </a:xfrm>
          <a:prstGeom prst="rect">
            <a:avLst/>
          </a:prstGeom>
        </p:spPr>
      </p:pic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ECC9CD1D-3E94-4838-8A0D-AAF71DB836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77765" y="555070"/>
            <a:ext cx="3844052" cy="3560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10" b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 marL="34290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 marL="685814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 marL="1028720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 marL="137162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PRESENTATION TITLE IN CORBEL BOLD TWENTY POINT TEXT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E11A89FD-166B-4275-B16E-B1023A1B6E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2982" y="2624652"/>
            <a:ext cx="6403658" cy="435055"/>
          </a:xfrm>
        </p:spPr>
        <p:txBody>
          <a:bodyPr>
            <a:noAutofit/>
          </a:bodyPr>
          <a:lstStyle>
            <a:lvl1pPr marL="0" indent="0" algn="ctr">
              <a:buNone/>
              <a:defRPr sz="2430" b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 marL="342907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 marL="685814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 marL="1028720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 marL="1371627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DIVIDER TITLE IN THIS SPACE HERE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067BC7F0-36BB-4EA7-9034-DCF0E5A3EAF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65" y="3201216"/>
            <a:ext cx="3574733" cy="271412"/>
          </a:xfrm>
        </p:spPr>
        <p:txBody>
          <a:bodyPr>
            <a:noAutofit/>
          </a:bodyPr>
          <a:lstStyle>
            <a:lvl1pPr marL="0" indent="0" algn="ctr">
              <a:buNone/>
              <a:defRPr sz="1620" i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>
              <a:defRPr sz="1260" i="1" spc="135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>
              <a:defRPr sz="1080" i="1" spc="135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>
              <a:defRPr sz="900" i="1" spc="135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>
              <a:defRPr sz="900" i="1" spc="135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Sub title in this space if required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0B93522-4CD5-4AB4-80BB-91FA973D6581}"/>
              </a:ext>
            </a:extLst>
          </p:cNvPr>
          <p:cNvSpPr/>
          <p:nvPr userDrawn="1"/>
        </p:nvSpPr>
        <p:spPr>
          <a:xfrm>
            <a:off x="8278178" y="4656105"/>
            <a:ext cx="295597" cy="295597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D9947C9-C8E3-4D29-BFCF-FF60CD8DEA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91673" y="4659034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Group 4">
            <a:extLst>
              <a:ext uri="{FF2B5EF4-FFF2-40B4-BE49-F238E27FC236}">
                <a16:creationId xmlns:a16="http://schemas.microsoft.com/office/drawing/2014/main" id="{18DA5E4C-F19A-4441-B3F2-D5AE6DDF2E0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80787" y="637222"/>
            <a:ext cx="1505188" cy="223600"/>
            <a:chOff x="813" y="892"/>
            <a:chExt cx="2107" cy="31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E84A1D8B-07AA-41A0-96DD-6B378AC759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79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9 w 57"/>
                <a:gd name="T3" fmla="*/ 57 h 57"/>
                <a:gd name="T4" fmla="*/ 0 w 57"/>
                <a:gd name="T5" fmla="*/ 28 h 57"/>
                <a:gd name="T6" fmla="*/ 29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9 w 57"/>
                <a:gd name="T13" fmla="*/ 50 h 57"/>
                <a:gd name="T14" fmla="*/ 50 w 57"/>
                <a:gd name="T15" fmla="*/ 28 h 57"/>
                <a:gd name="T16" fmla="*/ 29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7" y="50"/>
                    <a:pt x="29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9" y="6"/>
                  </a:cubicBezTo>
                  <a:cubicBezTo>
                    <a:pt x="17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43BB265A-F90F-4D8F-ABBF-B7139D4D55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9" y="1104"/>
              <a:ext cx="69" cy="99"/>
            </a:xfrm>
            <a:custGeom>
              <a:avLst/>
              <a:gdLst>
                <a:gd name="T0" fmla="*/ 66 w 69"/>
                <a:gd name="T1" fmla="*/ 54 h 99"/>
                <a:gd name="T2" fmla="*/ 12 w 69"/>
                <a:gd name="T3" fmla="*/ 54 h 99"/>
                <a:gd name="T4" fmla="*/ 12 w 69"/>
                <a:gd name="T5" fmla="*/ 99 h 99"/>
                <a:gd name="T6" fmla="*/ 0 w 69"/>
                <a:gd name="T7" fmla="*/ 99 h 99"/>
                <a:gd name="T8" fmla="*/ 0 w 69"/>
                <a:gd name="T9" fmla="*/ 0 h 99"/>
                <a:gd name="T10" fmla="*/ 69 w 69"/>
                <a:gd name="T11" fmla="*/ 0 h 99"/>
                <a:gd name="T12" fmla="*/ 69 w 69"/>
                <a:gd name="T13" fmla="*/ 11 h 99"/>
                <a:gd name="T14" fmla="*/ 12 w 69"/>
                <a:gd name="T15" fmla="*/ 11 h 99"/>
                <a:gd name="T16" fmla="*/ 12 w 69"/>
                <a:gd name="T17" fmla="*/ 43 h 99"/>
                <a:gd name="T18" fmla="*/ 66 w 69"/>
                <a:gd name="T19" fmla="*/ 43 h 99"/>
                <a:gd name="T20" fmla="*/ 66 w 69"/>
                <a:gd name="T21" fmla="*/ 5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99">
                  <a:moveTo>
                    <a:pt x="66" y="54"/>
                  </a:moveTo>
                  <a:lnTo>
                    <a:pt x="12" y="54"/>
                  </a:lnTo>
                  <a:lnTo>
                    <a:pt x="12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11"/>
                  </a:lnTo>
                  <a:lnTo>
                    <a:pt x="12" y="11"/>
                  </a:lnTo>
                  <a:lnTo>
                    <a:pt x="12" y="43"/>
                  </a:lnTo>
                  <a:lnTo>
                    <a:pt x="66" y="43"/>
                  </a:lnTo>
                  <a:lnTo>
                    <a:pt x="66" y="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588E62F1-73A5-4ECC-A8F9-2967C76F5E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8" y="1104"/>
              <a:ext cx="80" cy="99"/>
            </a:xfrm>
            <a:custGeom>
              <a:avLst/>
              <a:gdLst>
                <a:gd name="T0" fmla="*/ 80 w 80"/>
                <a:gd name="T1" fmla="*/ 11 h 99"/>
                <a:gd name="T2" fmla="*/ 47 w 80"/>
                <a:gd name="T3" fmla="*/ 11 h 99"/>
                <a:gd name="T4" fmla="*/ 47 w 80"/>
                <a:gd name="T5" fmla="*/ 99 h 99"/>
                <a:gd name="T6" fmla="*/ 34 w 80"/>
                <a:gd name="T7" fmla="*/ 99 h 99"/>
                <a:gd name="T8" fmla="*/ 34 w 80"/>
                <a:gd name="T9" fmla="*/ 11 h 99"/>
                <a:gd name="T10" fmla="*/ 0 w 80"/>
                <a:gd name="T11" fmla="*/ 11 h 99"/>
                <a:gd name="T12" fmla="*/ 0 w 80"/>
                <a:gd name="T13" fmla="*/ 0 h 99"/>
                <a:gd name="T14" fmla="*/ 80 w 80"/>
                <a:gd name="T15" fmla="*/ 0 h 99"/>
                <a:gd name="T16" fmla="*/ 80 w 80"/>
                <a:gd name="T17" fmla="*/ 1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99">
                  <a:moveTo>
                    <a:pt x="80" y="11"/>
                  </a:moveTo>
                  <a:lnTo>
                    <a:pt x="47" y="11"/>
                  </a:lnTo>
                  <a:lnTo>
                    <a:pt x="47" y="99"/>
                  </a:lnTo>
                  <a:lnTo>
                    <a:pt x="34" y="99"/>
                  </a:lnTo>
                  <a:lnTo>
                    <a:pt x="34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0" y="0"/>
                  </a:lnTo>
                  <a:lnTo>
                    <a:pt x="8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F92F80C9-F2AD-4BB7-81D0-85BB397A0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7" y="1104"/>
              <a:ext cx="69" cy="99"/>
            </a:xfrm>
            <a:custGeom>
              <a:avLst/>
              <a:gdLst>
                <a:gd name="T0" fmla="*/ 69 w 69"/>
                <a:gd name="T1" fmla="*/ 99 h 99"/>
                <a:gd name="T2" fmla="*/ 0 w 69"/>
                <a:gd name="T3" fmla="*/ 99 h 99"/>
                <a:gd name="T4" fmla="*/ 0 w 69"/>
                <a:gd name="T5" fmla="*/ 0 h 99"/>
                <a:gd name="T6" fmla="*/ 69 w 69"/>
                <a:gd name="T7" fmla="*/ 0 h 99"/>
                <a:gd name="T8" fmla="*/ 69 w 69"/>
                <a:gd name="T9" fmla="*/ 11 h 99"/>
                <a:gd name="T10" fmla="*/ 13 w 69"/>
                <a:gd name="T11" fmla="*/ 11 h 99"/>
                <a:gd name="T12" fmla="*/ 13 w 69"/>
                <a:gd name="T13" fmla="*/ 43 h 99"/>
                <a:gd name="T14" fmla="*/ 68 w 69"/>
                <a:gd name="T15" fmla="*/ 43 h 99"/>
                <a:gd name="T16" fmla="*/ 68 w 69"/>
                <a:gd name="T17" fmla="*/ 54 h 99"/>
                <a:gd name="T18" fmla="*/ 13 w 69"/>
                <a:gd name="T19" fmla="*/ 54 h 99"/>
                <a:gd name="T20" fmla="*/ 13 w 69"/>
                <a:gd name="T21" fmla="*/ 86 h 99"/>
                <a:gd name="T22" fmla="*/ 69 w 69"/>
                <a:gd name="T23" fmla="*/ 86 h 99"/>
                <a:gd name="T24" fmla="*/ 69 w 69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99">
                  <a:moveTo>
                    <a:pt x="69" y="99"/>
                  </a:moveTo>
                  <a:lnTo>
                    <a:pt x="0" y="99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11"/>
                  </a:lnTo>
                  <a:lnTo>
                    <a:pt x="13" y="11"/>
                  </a:lnTo>
                  <a:lnTo>
                    <a:pt x="13" y="43"/>
                  </a:lnTo>
                  <a:lnTo>
                    <a:pt x="68" y="43"/>
                  </a:lnTo>
                  <a:lnTo>
                    <a:pt x="68" y="54"/>
                  </a:lnTo>
                  <a:lnTo>
                    <a:pt x="13" y="54"/>
                  </a:lnTo>
                  <a:lnTo>
                    <a:pt x="13" y="86"/>
                  </a:lnTo>
                  <a:lnTo>
                    <a:pt x="69" y="86"/>
                  </a:lnTo>
                  <a:lnTo>
                    <a:pt x="69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CD9BB42D-BE5C-41A3-BEF2-330D116CA3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11" y="1102"/>
              <a:ext cx="92" cy="103"/>
            </a:xfrm>
            <a:custGeom>
              <a:avLst/>
              <a:gdLst>
                <a:gd name="T0" fmla="*/ 52 w 52"/>
                <a:gd name="T1" fmla="*/ 11 h 57"/>
                <a:gd name="T2" fmla="*/ 46 w 52"/>
                <a:gd name="T3" fmla="*/ 15 h 57"/>
                <a:gd name="T4" fmla="*/ 29 w 52"/>
                <a:gd name="T5" fmla="*/ 6 h 57"/>
                <a:gd name="T6" fmla="*/ 8 w 52"/>
                <a:gd name="T7" fmla="*/ 28 h 57"/>
                <a:gd name="T8" fmla="*/ 29 w 52"/>
                <a:gd name="T9" fmla="*/ 50 h 57"/>
                <a:gd name="T10" fmla="*/ 46 w 52"/>
                <a:gd name="T11" fmla="*/ 41 h 57"/>
                <a:gd name="T12" fmla="*/ 51 w 52"/>
                <a:gd name="T13" fmla="*/ 46 h 57"/>
                <a:gd name="T14" fmla="*/ 29 w 52"/>
                <a:gd name="T15" fmla="*/ 57 h 57"/>
                <a:gd name="T16" fmla="*/ 0 w 52"/>
                <a:gd name="T17" fmla="*/ 28 h 57"/>
                <a:gd name="T18" fmla="*/ 29 w 52"/>
                <a:gd name="T19" fmla="*/ 0 h 57"/>
                <a:gd name="T20" fmla="*/ 52 w 52"/>
                <a:gd name="T21" fmla="*/ 1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57">
                  <a:moveTo>
                    <a:pt x="52" y="11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2" y="10"/>
                    <a:pt x="36" y="6"/>
                    <a:pt x="29" y="6"/>
                  </a:cubicBezTo>
                  <a:cubicBezTo>
                    <a:pt x="17" y="6"/>
                    <a:pt x="8" y="15"/>
                    <a:pt x="8" y="28"/>
                  </a:cubicBezTo>
                  <a:cubicBezTo>
                    <a:pt x="8" y="41"/>
                    <a:pt x="17" y="50"/>
                    <a:pt x="29" y="50"/>
                  </a:cubicBezTo>
                  <a:cubicBezTo>
                    <a:pt x="36" y="50"/>
                    <a:pt x="42" y="47"/>
                    <a:pt x="46" y="41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47" y="52"/>
                    <a:pt x="38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39" y="0"/>
                    <a:pt x="47" y="4"/>
                    <a:pt x="52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9F96CF8D-70AD-4072-A017-1897EE5F6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9" y="1104"/>
              <a:ext cx="81" cy="99"/>
            </a:xfrm>
            <a:custGeom>
              <a:avLst/>
              <a:gdLst>
                <a:gd name="T0" fmla="*/ 12 w 81"/>
                <a:gd name="T1" fmla="*/ 43 h 99"/>
                <a:gd name="T2" fmla="*/ 71 w 81"/>
                <a:gd name="T3" fmla="*/ 43 h 99"/>
                <a:gd name="T4" fmla="*/ 71 w 81"/>
                <a:gd name="T5" fmla="*/ 0 h 99"/>
                <a:gd name="T6" fmla="*/ 81 w 81"/>
                <a:gd name="T7" fmla="*/ 0 h 99"/>
                <a:gd name="T8" fmla="*/ 81 w 81"/>
                <a:gd name="T9" fmla="*/ 99 h 99"/>
                <a:gd name="T10" fmla="*/ 71 w 81"/>
                <a:gd name="T11" fmla="*/ 99 h 99"/>
                <a:gd name="T12" fmla="*/ 71 w 81"/>
                <a:gd name="T13" fmla="*/ 54 h 99"/>
                <a:gd name="T14" fmla="*/ 12 w 81"/>
                <a:gd name="T15" fmla="*/ 54 h 99"/>
                <a:gd name="T16" fmla="*/ 12 w 81"/>
                <a:gd name="T17" fmla="*/ 99 h 99"/>
                <a:gd name="T18" fmla="*/ 0 w 81"/>
                <a:gd name="T19" fmla="*/ 99 h 99"/>
                <a:gd name="T20" fmla="*/ 0 w 81"/>
                <a:gd name="T21" fmla="*/ 0 h 99"/>
                <a:gd name="T22" fmla="*/ 12 w 81"/>
                <a:gd name="T23" fmla="*/ 0 h 99"/>
                <a:gd name="T24" fmla="*/ 12 w 81"/>
                <a:gd name="T25" fmla="*/ 4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1" h="99">
                  <a:moveTo>
                    <a:pt x="12" y="43"/>
                  </a:moveTo>
                  <a:lnTo>
                    <a:pt x="71" y="43"/>
                  </a:lnTo>
                  <a:lnTo>
                    <a:pt x="71" y="0"/>
                  </a:lnTo>
                  <a:lnTo>
                    <a:pt x="81" y="0"/>
                  </a:lnTo>
                  <a:lnTo>
                    <a:pt x="81" y="99"/>
                  </a:lnTo>
                  <a:lnTo>
                    <a:pt x="71" y="99"/>
                  </a:lnTo>
                  <a:lnTo>
                    <a:pt x="71" y="54"/>
                  </a:lnTo>
                  <a:lnTo>
                    <a:pt x="12" y="54"/>
                  </a:lnTo>
                  <a:lnTo>
                    <a:pt x="12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12" y="0"/>
                  </a:lnTo>
                  <a:lnTo>
                    <a:pt x="12" y="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29623EFB-2DD3-42E8-A43B-806CCAB5CC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92" y="1104"/>
              <a:ext cx="84" cy="99"/>
            </a:xfrm>
            <a:custGeom>
              <a:avLst/>
              <a:gdLst>
                <a:gd name="T0" fmla="*/ 84 w 84"/>
                <a:gd name="T1" fmla="*/ 99 h 99"/>
                <a:gd name="T2" fmla="*/ 73 w 84"/>
                <a:gd name="T3" fmla="*/ 99 h 99"/>
                <a:gd name="T4" fmla="*/ 13 w 84"/>
                <a:gd name="T5" fmla="*/ 20 h 99"/>
                <a:gd name="T6" fmla="*/ 13 w 84"/>
                <a:gd name="T7" fmla="*/ 99 h 99"/>
                <a:gd name="T8" fmla="*/ 0 w 84"/>
                <a:gd name="T9" fmla="*/ 99 h 99"/>
                <a:gd name="T10" fmla="*/ 0 w 84"/>
                <a:gd name="T11" fmla="*/ 0 h 99"/>
                <a:gd name="T12" fmla="*/ 11 w 84"/>
                <a:gd name="T13" fmla="*/ 0 h 99"/>
                <a:gd name="T14" fmla="*/ 71 w 84"/>
                <a:gd name="T15" fmla="*/ 77 h 99"/>
                <a:gd name="T16" fmla="*/ 71 w 84"/>
                <a:gd name="T17" fmla="*/ 0 h 99"/>
                <a:gd name="T18" fmla="*/ 84 w 84"/>
                <a:gd name="T19" fmla="*/ 0 h 99"/>
                <a:gd name="T20" fmla="*/ 84 w 84"/>
                <a:gd name="T21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99">
                  <a:moveTo>
                    <a:pt x="84" y="99"/>
                  </a:moveTo>
                  <a:lnTo>
                    <a:pt x="73" y="99"/>
                  </a:lnTo>
                  <a:lnTo>
                    <a:pt x="13" y="20"/>
                  </a:lnTo>
                  <a:lnTo>
                    <a:pt x="13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11" y="0"/>
                  </a:lnTo>
                  <a:lnTo>
                    <a:pt x="71" y="77"/>
                  </a:lnTo>
                  <a:lnTo>
                    <a:pt x="71" y="0"/>
                  </a:lnTo>
                  <a:lnTo>
                    <a:pt x="84" y="0"/>
                  </a:lnTo>
                  <a:lnTo>
                    <a:pt x="84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A52BFE3E-4241-48EC-A2A7-C69E8CB0B4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220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9 w 57"/>
                <a:gd name="T3" fmla="*/ 57 h 57"/>
                <a:gd name="T4" fmla="*/ 0 w 57"/>
                <a:gd name="T5" fmla="*/ 28 h 57"/>
                <a:gd name="T6" fmla="*/ 29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9 w 57"/>
                <a:gd name="T13" fmla="*/ 50 h 57"/>
                <a:gd name="T14" fmla="*/ 50 w 57"/>
                <a:gd name="T15" fmla="*/ 28 h 57"/>
                <a:gd name="T16" fmla="*/ 29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7" y="50"/>
                    <a:pt x="29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9" y="6"/>
                  </a:cubicBezTo>
                  <a:cubicBezTo>
                    <a:pt x="17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E2FDD548-BEF0-42B8-8A82-5EB9F5B6C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65" y="1104"/>
              <a:ext cx="69" cy="99"/>
            </a:xfrm>
            <a:custGeom>
              <a:avLst/>
              <a:gdLst>
                <a:gd name="T0" fmla="*/ 69 w 69"/>
                <a:gd name="T1" fmla="*/ 99 h 99"/>
                <a:gd name="T2" fmla="*/ 0 w 69"/>
                <a:gd name="T3" fmla="*/ 99 h 99"/>
                <a:gd name="T4" fmla="*/ 0 w 69"/>
                <a:gd name="T5" fmla="*/ 0 h 99"/>
                <a:gd name="T6" fmla="*/ 13 w 69"/>
                <a:gd name="T7" fmla="*/ 0 h 99"/>
                <a:gd name="T8" fmla="*/ 13 w 69"/>
                <a:gd name="T9" fmla="*/ 86 h 99"/>
                <a:gd name="T10" fmla="*/ 69 w 69"/>
                <a:gd name="T11" fmla="*/ 86 h 99"/>
                <a:gd name="T12" fmla="*/ 69 w 69"/>
                <a:gd name="T1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99">
                  <a:moveTo>
                    <a:pt x="69" y="99"/>
                  </a:moveTo>
                  <a:lnTo>
                    <a:pt x="0" y="99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86"/>
                  </a:lnTo>
                  <a:lnTo>
                    <a:pt x="69" y="86"/>
                  </a:lnTo>
                  <a:lnTo>
                    <a:pt x="69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FE369054-1105-4079-B4CD-91D51366A7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461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8 w 57"/>
                <a:gd name="T3" fmla="*/ 57 h 57"/>
                <a:gd name="T4" fmla="*/ 0 w 57"/>
                <a:gd name="T5" fmla="*/ 28 h 57"/>
                <a:gd name="T6" fmla="*/ 28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8 w 57"/>
                <a:gd name="T13" fmla="*/ 50 h 57"/>
                <a:gd name="T14" fmla="*/ 50 w 57"/>
                <a:gd name="T15" fmla="*/ 28 h 57"/>
                <a:gd name="T16" fmla="*/ 28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8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8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6" y="50"/>
                    <a:pt x="28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8" y="6"/>
                  </a:cubicBezTo>
                  <a:cubicBezTo>
                    <a:pt x="16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4D30E5F4-50DC-44A9-B73E-EC9AF354F6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6" y="1102"/>
              <a:ext cx="97" cy="103"/>
            </a:xfrm>
            <a:custGeom>
              <a:avLst/>
              <a:gdLst>
                <a:gd name="T0" fmla="*/ 50 w 55"/>
                <a:gd name="T1" fmla="*/ 9 h 57"/>
                <a:gd name="T2" fmla="*/ 45 w 55"/>
                <a:gd name="T3" fmla="*/ 14 h 57"/>
                <a:gd name="T4" fmla="*/ 29 w 55"/>
                <a:gd name="T5" fmla="*/ 6 h 57"/>
                <a:gd name="T6" fmla="*/ 7 w 55"/>
                <a:gd name="T7" fmla="*/ 28 h 57"/>
                <a:gd name="T8" fmla="*/ 28 w 55"/>
                <a:gd name="T9" fmla="*/ 50 h 57"/>
                <a:gd name="T10" fmla="*/ 48 w 55"/>
                <a:gd name="T11" fmla="*/ 33 h 57"/>
                <a:gd name="T12" fmla="*/ 31 w 55"/>
                <a:gd name="T13" fmla="*/ 33 h 57"/>
                <a:gd name="T14" fmla="*/ 31 w 55"/>
                <a:gd name="T15" fmla="*/ 26 h 57"/>
                <a:gd name="T16" fmla="*/ 55 w 55"/>
                <a:gd name="T17" fmla="*/ 26 h 57"/>
                <a:gd name="T18" fmla="*/ 55 w 55"/>
                <a:gd name="T19" fmla="*/ 28 h 57"/>
                <a:gd name="T20" fmla="*/ 28 w 55"/>
                <a:gd name="T21" fmla="*/ 57 h 57"/>
                <a:gd name="T22" fmla="*/ 0 w 55"/>
                <a:gd name="T23" fmla="*/ 28 h 57"/>
                <a:gd name="T24" fmla="*/ 29 w 55"/>
                <a:gd name="T25" fmla="*/ 0 h 57"/>
                <a:gd name="T26" fmla="*/ 50 w 55"/>
                <a:gd name="T27" fmla="*/ 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57">
                  <a:moveTo>
                    <a:pt x="50" y="9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1" y="9"/>
                    <a:pt x="35" y="6"/>
                    <a:pt x="29" y="6"/>
                  </a:cubicBezTo>
                  <a:cubicBezTo>
                    <a:pt x="16" y="6"/>
                    <a:pt x="7" y="15"/>
                    <a:pt x="7" y="28"/>
                  </a:cubicBezTo>
                  <a:cubicBezTo>
                    <a:pt x="7" y="41"/>
                    <a:pt x="16" y="50"/>
                    <a:pt x="28" y="50"/>
                  </a:cubicBezTo>
                  <a:cubicBezTo>
                    <a:pt x="40" y="50"/>
                    <a:pt x="46" y="43"/>
                    <a:pt x="48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8"/>
                  </a:cubicBezTo>
                  <a:cubicBezTo>
                    <a:pt x="55" y="44"/>
                    <a:pt x="45" y="57"/>
                    <a:pt x="28" y="57"/>
                  </a:cubicBezTo>
                  <a:cubicBezTo>
                    <a:pt x="14" y="57"/>
                    <a:pt x="0" y="46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37" y="0"/>
                    <a:pt x="45" y="3"/>
                    <a:pt x="50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DFE17026-1FDD-4BE2-930E-C9EEB1D9AF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16" y="1104"/>
              <a:ext cx="90" cy="99"/>
            </a:xfrm>
            <a:custGeom>
              <a:avLst/>
              <a:gdLst>
                <a:gd name="T0" fmla="*/ 51 w 90"/>
                <a:gd name="T1" fmla="*/ 58 h 99"/>
                <a:gd name="T2" fmla="*/ 51 w 90"/>
                <a:gd name="T3" fmla="*/ 99 h 99"/>
                <a:gd name="T4" fmla="*/ 39 w 90"/>
                <a:gd name="T5" fmla="*/ 99 h 99"/>
                <a:gd name="T6" fmla="*/ 39 w 90"/>
                <a:gd name="T7" fmla="*/ 58 h 99"/>
                <a:gd name="T8" fmla="*/ 0 w 90"/>
                <a:gd name="T9" fmla="*/ 0 h 99"/>
                <a:gd name="T10" fmla="*/ 16 w 90"/>
                <a:gd name="T11" fmla="*/ 0 h 99"/>
                <a:gd name="T12" fmla="*/ 46 w 90"/>
                <a:gd name="T13" fmla="*/ 45 h 99"/>
                <a:gd name="T14" fmla="*/ 74 w 90"/>
                <a:gd name="T15" fmla="*/ 0 h 99"/>
                <a:gd name="T16" fmla="*/ 90 w 90"/>
                <a:gd name="T17" fmla="*/ 0 h 99"/>
                <a:gd name="T18" fmla="*/ 51 w 90"/>
                <a:gd name="T19" fmla="*/ 5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99">
                  <a:moveTo>
                    <a:pt x="51" y="58"/>
                  </a:moveTo>
                  <a:lnTo>
                    <a:pt x="51" y="99"/>
                  </a:lnTo>
                  <a:lnTo>
                    <a:pt x="39" y="99"/>
                  </a:lnTo>
                  <a:lnTo>
                    <a:pt x="39" y="58"/>
                  </a:lnTo>
                  <a:lnTo>
                    <a:pt x="0" y="0"/>
                  </a:lnTo>
                  <a:lnTo>
                    <a:pt x="16" y="0"/>
                  </a:lnTo>
                  <a:lnTo>
                    <a:pt x="46" y="45"/>
                  </a:lnTo>
                  <a:lnTo>
                    <a:pt x="74" y="0"/>
                  </a:lnTo>
                  <a:lnTo>
                    <a:pt x="90" y="0"/>
                  </a:lnTo>
                  <a:lnTo>
                    <a:pt x="51" y="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D7022FDA-0165-4154-B81D-54494CF2C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9" y="894"/>
              <a:ext cx="106" cy="104"/>
            </a:xfrm>
            <a:custGeom>
              <a:avLst/>
              <a:gdLst>
                <a:gd name="T0" fmla="*/ 67 w 106"/>
                <a:gd name="T1" fmla="*/ 104 h 104"/>
                <a:gd name="T2" fmla="*/ 39 w 106"/>
                <a:gd name="T3" fmla="*/ 104 h 104"/>
                <a:gd name="T4" fmla="*/ 0 w 106"/>
                <a:gd name="T5" fmla="*/ 0 h 104"/>
                <a:gd name="T6" fmla="*/ 27 w 106"/>
                <a:gd name="T7" fmla="*/ 0 h 104"/>
                <a:gd name="T8" fmla="*/ 53 w 106"/>
                <a:gd name="T9" fmla="*/ 79 h 104"/>
                <a:gd name="T10" fmla="*/ 82 w 106"/>
                <a:gd name="T11" fmla="*/ 0 h 104"/>
                <a:gd name="T12" fmla="*/ 106 w 106"/>
                <a:gd name="T13" fmla="*/ 0 h 104"/>
                <a:gd name="T14" fmla="*/ 67 w 106"/>
                <a:gd name="T1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04">
                  <a:moveTo>
                    <a:pt x="67" y="104"/>
                  </a:moveTo>
                  <a:lnTo>
                    <a:pt x="39" y="104"/>
                  </a:lnTo>
                  <a:lnTo>
                    <a:pt x="0" y="0"/>
                  </a:lnTo>
                  <a:lnTo>
                    <a:pt x="27" y="0"/>
                  </a:lnTo>
                  <a:lnTo>
                    <a:pt x="53" y="79"/>
                  </a:lnTo>
                  <a:lnTo>
                    <a:pt x="82" y="0"/>
                  </a:lnTo>
                  <a:lnTo>
                    <a:pt x="106" y="0"/>
                  </a:lnTo>
                  <a:lnTo>
                    <a:pt x="67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68D8E9F8-B354-47F6-B6D7-D9B422FCA0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94" y="894"/>
              <a:ext cx="110" cy="104"/>
            </a:xfrm>
            <a:custGeom>
              <a:avLst/>
              <a:gdLst>
                <a:gd name="T0" fmla="*/ 110 w 110"/>
                <a:gd name="T1" fmla="*/ 104 h 104"/>
                <a:gd name="T2" fmla="*/ 83 w 110"/>
                <a:gd name="T3" fmla="*/ 104 h 104"/>
                <a:gd name="T4" fmla="*/ 76 w 110"/>
                <a:gd name="T5" fmla="*/ 82 h 104"/>
                <a:gd name="T6" fmla="*/ 34 w 110"/>
                <a:gd name="T7" fmla="*/ 82 h 104"/>
                <a:gd name="T8" fmla="*/ 27 w 110"/>
                <a:gd name="T9" fmla="*/ 104 h 104"/>
                <a:gd name="T10" fmla="*/ 0 w 110"/>
                <a:gd name="T11" fmla="*/ 104 h 104"/>
                <a:gd name="T12" fmla="*/ 41 w 110"/>
                <a:gd name="T13" fmla="*/ 0 h 104"/>
                <a:gd name="T14" fmla="*/ 69 w 110"/>
                <a:gd name="T15" fmla="*/ 0 h 104"/>
                <a:gd name="T16" fmla="*/ 110 w 110"/>
                <a:gd name="T17" fmla="*/ 104 h 104"/>
                <a:gd name="T18" fmla="*/ 43 w 110"/>
                <a:gd name="T19" fmla="*/ 59 h 104"/>
                <a:gd name="T20" fmla="*/ 68 w 110"/>
                <a:gd name="T21" fmla="*/ 59 h 104"/>
                <a:gd name="T22" fmla="*/ 55 w 110"/>
                <a:gd name="T23" fmla="*/ 25 h 104"/>
                <a:gd name="T24" fmla="*/ 43 w 110"/>
                <a:gd name="T25" fmla="*/ 5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0" h="104">
                  <a:moveTo>
                    <a:pt x="110" y="104"/>
                  </a:moveTo>
                  <a:lnTo>
                    <a:pt x="83" y="104"/>
                  </a:lnTo>
                  <a:lnTo>
                    <a:pt x="76" y="82"/>
                  </a:lnTo>
                  <a:lnTo>
                    <a:pt x="34" y="82"/>
                  </a:lnTo>
                  <a:lnTo>
                    <a:pt x="27" y="104"/>
                  </a:lnTo>
                  <a:lnTo>
                    <a:pt x="0" y="104"/>
                  </a:lnTo>
                  <a:lnTo>
                    <a:pt x="41" y="0"/>
                  </a:lnTo>
                  <a:lnTo>
                    <a:pt x="69" y="0"/>
                  </a:lnTo>
                  <a:lnTo>
                    <a:pt x="110" y="104"/>
                  </a:lnTo>
                  <a:close/>
                  <a:moveTo>
                    <a:pt x="43" y="59"/>
                  </a:moveTo>
                  <a:lnTo>
                    <a:pt x="68" y="59"/>
                  </a:lnTo>
                  <a:lnTo>
                    <a:pt x="55" y="25"/>
                  </a:lnTo>
                  <a:lnTo>
                    <a:pt x="43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426B7783-ADD9-444E-9B23-7C2D5523B48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24" y="894"/>
              <a:ext cx="109" cy="104"/>
            </a:xfrm>
            <a:custGeom>
              <a:avLst/>
              <a:gdLst>
                <a:gd name="T0" fmla="*/ 109 w 109"/>
                <a:gd name="T1" fmla="*/ 104 h 104"/>
                <a:gd name="T2" fmla="*/ 83 w 109"/>
                <a:gd name="T3" fmla="*/ 104 h 104"/>
                <a:gd name="T4" fmla="*/ 74 w 109"/>
                <a:gd name="T5" fmla="*/ 82 h 104"/>
                <a:gd name="T6" fmla="*/ 33 w 109"/>
                <a:gd name="T7" fmla="*/ 82 h 104"/>
                <a:gd name="T8" fmla="*/ 26 w 109"/>
                <a:gd name="T9" fmla="*/ 104 h 104"/>
                <a:gd name="T10" fmla="*/ 0 w 109"/>
                <a:gd name="T11" fmla="*/ 104 h 104"/>
                <a:gd name="T12" fmla="*/ 40 w 109"/>
                <a:gd name="T13" fmla="*/ 0 h 104"/>
                <a:gd name="T14" fmla="*/ 69 w 109"/>
                <a:gd name="T15" fmla="*/ 0 h 104"/>
                <a:gd name="T16" fmla="*/ 109 w 109"/>
                <a:gd name="T17" fmla="*/ 104 h 104"/>
                <a:gd name="T18" fmla="*/ 42 w 109"/>
                <a:gd name="T19" fmla="*/ 59 h 104"/>
                <a:gd name="T20" fmla="*/ 67 w 109"/>
                <a:gd name="T21" fmla="*/ 59 h 104"/>
                <a:gd name="T22" fmla="*/ 54 w 109"/>
                <a:gd name="T23" fmla="*/ 25 h 104"/>
                <a:gd name="T24" fmla="*/ 42 w 109"/>
                <a:gd name="T25" fmla="*/ 5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" h="104">
                  <a:moveTo>
                    <a:pt x="109" y="104"/>
                  </a:moveTo>
                  <a:lnTo>
                    <a:pt x="83" y="104"/>
                  </a:lnTo>
                  <a:lnTo>
                    <a:pt x="74" y="82"/>
                  </a:lnTo>
                  <a:lnTo>
                    <a:pt x="33" y="82"/>
                  </a:lnTo>
                  <a:lnTo>
                    <a:pt x="26" y="104"/>
                  </a:lnTo>
                  <a:lnTo>
                    <a:pt x="0" y="104"/>
                  </a:lnTo>
                  <a:lnTo>
                    <a:pt x="40" y="0"/>
                  </a:lnTo>
                  <a:lnTo>
                    <a:pt x="69" y="0"/>
                  </a:lnTo>
                  <a:lnTo>
                    <a:pt x="109" y="104"/>
                  </a:lnTo>
                  <a:close/>
                  <a:moveTo>
                    <a:pt x="42" y="59"/>
                  </a:moveTo>
                  <a:lnTo>
                    <a:pt x="67" y="59"/>
                  </a:lnTo>
                  <a:lnTo>
                    <a:pt x="54" y="25"/>
                  </a:lnTo>
                  <a:lnTo>
                    <a:pt x="42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FA7ADEE8-2D26-4304-A316-396B1B8FAE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2" y="894"/>
              <a:ext cx="76" cy="104"/>
            </a:xfrm>
            <a:custGeom>
              <a:avLst/>
              <a:gdLst>
                <a:gd name="T0" fmla="*/ 76 w 76"/>
                <a:gd name="T1" fmla="*/ 104 h 104"/>
                <a:gd name="T2" fmla="*/ 0 w 76"/>
                <a:gd name="T3" fmla="*/ 104 h 104"/>
                <a:gd name="T4" fmla="*/ 0 w 76"/>
                <a:gd name="T5" fmla="*/ 0 h 104"/>
                <a:gd name="T6" fmla="*/ 25 w 76"/>
                <a:gd name="T7" fmla="*/ 0 h 104"/>
                <a:gd name="T8" fmla="*/ 25 w 76"/>
                <a:gd name="T9" fmla="*/ 81 h 104"/>
                <a:gd name="T10" fmla="*/ 76 w 76"/>
                <a:gd name="T11" fmla="*/ 81 h 104"/>
                <a:gd name="T12" fmla="*/ 76 w 76"/>
                <a:gd name="T1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104">
                  <a:moveTo>
                    <a:pt x="76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81"/>
                  </a:lnTo>
                  <a:lnTo>
                    <a:pt x="76" y="81"/>
                  </a:lnTo>
                  <a:lnTo>
                    <a:pt x="76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2D1CFBE6-1F41-4B4B-8812-EF4404805A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9" y="894"/>
              <a:ext cx="90" cy="106"/>
            </a:xfrm>
            <a:custGeom>
              <a:avLst/>
              <a:gdLst>
                <a:gd name="T0" fmla="*/ 51 w 51"/>
                <a:gd name="T1" fmla="*/ 35 h 59"/>
                <a:gd name="T2" fmla="*/ 26 w 51"/>
                <a:gd name="T3" fmla="*/ 59 h 59"/>
                <a:gd name="T4" fmla="*/ 0 w 51"/>
                <a:gd name="T5" fmla="*/ 35 h 59"/>
                <a:gd name="T6" fmla="*/ 0 w 51"/>
                <a:gd name="T7" fmla="*/ 0 h 59"/>
                <a:gd name="T8" fmla="*/ 14 w 51"/>
                <a:gd name="T9" fmla="*/ 0 h 59"/>
                <a:gd name="T10" fmla="*/ 14 w 51"/>
                <a:gd name="T11" fmla="*/ 34 h 59"/>
                <a:gd name="T12" fmla="*/ 26 w 51"/>
                <a:gd name="T13" fmla="*/ 46 h 59"/>
                <a:gd name="T14" fmla="*/ 37 w 51"/>
                <a:gd name="T15" fmla="*/ 34 h 59"/>
                <a:gd name="T16" fmla="*/ 37 w 51"/>
                <a:gd name="T17" fmla="*/ 0 h 59"/>
                <a:gd name="T18" fmla="*/ 51 w 51"/>
                <a:gd name="T19" fmla="*/ 0 h 59"/>
                <a:gd name="T20" fmla="*/ 51 w 51"/>
                <a:gd name="T21" fmla="*/ 3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59">
                  <a:moveTo>
                    <a:pt x="51" y="35"/>
                  </a:moveTo>
                  <a:cubicBezTo>
                    <a:pt x="51" y="51"/>
                    <a:pt x="42" y="59"/>
                    <a:pt x="26" y="59"/>
                  </a:cubicBezTo>
                  <a:cubicBezTo>
                    <a:pt x="10" y="59"/>
                    <a:pt x="0" y="51"/>
                    <a:pt x="0" y="3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2"/>
                    <a:pt x="19" y="46"/>
                    <a:pt x="26" y="46"/>
                  </a:cubicBezTo>
                  <a:cubicBezTo>
                    <a:pt x="33" y="46"/>
                    <a:pt x="37" y="42"/>
                    <a:pt x="37" y="34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51" y="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8DB82334-902C-435C-BFFE-9B1E3AB854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38" y="894"/>
              <a:ext cx="96" cy="104"/>
            </a:xfrm>
            <a:custGeom>
              <a:avLst/>
              <a:gdLst>
                <a:gd name="T0" fmla="*/ 96 w 96"/>
                <a:gd name="T1" fmla="*/ 104 h 104"/>
                <a:gd name="T2" fmla="*/ 73 w 96"/>
                <a:gd name="T3" fmla="*/ 104 h 104"/>
                <a:gd name="T4" fmla="*/ 25 w 96"/>
                <a:gd name="T5" fmla="*/ 41 h 104"/>
                <a:gd name="T6" fmla="*/ 25 w 96"/>
                <a:gd name="T7" fmla="*/ 104 h 104"/>
                <a:gd name="T8" fmla="*/ 0 w 96"/>
                <a:gd name="T9" fmla="*/ 104 h 104"/>
                <a:gd name="T10" fmla="*/ 0 w 96"/>
                <a:gd name="T11" fmla="*/ 0 h 104"/>
                <a:gd name="T12" fmla="*/ 25 w 96"/>
                <a:gd name="T13" fmla="*/ 0 h 104"/>
                <a:gd name="T14" fmla="*/ 71 w 96"/>
                <a:gd name="T15" fmla="*/ 64 h 104"/>
                <a:gd name="T16" fmla="*/ 71 w 96"/>
                <a:gd name="T17" fmla="*/ 0 h 104"/>
                <a:gd name="T18" fmla="*/ 96 w 96"/>
                <a:gd name="T19" fmla="*/ 0 h 104"/>
                <a:gd name="T20" fmla="*/ 96 w 96"/>
                <a:gd name="T21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04">
                  <a:moveTo>
                    <a:pt x="96" y="104"/>
                  </a:moveTo>
                  <a:lnTo>
                    <a:pt x="73" y="104"/>
                  </a:lnTo>
                  <a:lnTo>
                    <a:pt x="25" y="41"/>
                  </a:lnTo>
                  <a:lnTo>
                    <a:pt x="25" y="104"/>
                  </a:lnTo>
                  <a:lnTo>
                    <a:pt x="0" y="104"/>
                  </a:lnTo>
                  <a:lnTo>
                    <a:pt x="0" y="0"/>
                  </a:lnTo>
                  <a:lnTo>
                    <a:pt x="25" y="0"/>
                  </a:lnTo>
                  <a:lnTo>
                    <a:pt x="71" y="64"/>
                  </a:lnTo>
                  <a:lnTo>
                    <a:pt x="71" y="0"/>
                  </a:lnTo>
                  <a:lnTo>
                    <a:pt x="96" y="0"/>
                  </a:lnTo>
                  <a:lnTo>
                    <a:pt x="96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4" name="Rectangle 23">
              <a:extLst>
                <a:ext uri="{FF2B5EF4-FFF2-40B4-BE49-F238E27FC236}">
                  <a16:creationId xmlns:a16="http://schemas.microsoft.com/office/drawing/2014/main" id="{D9472DE5-D225-4184-B233-587127649F8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080" y="894"/>
              <a:ext cx="25" cy="10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71114C46-C2B0-468C-9F75-E8F724E479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37" y="894"/>
              <a:ext cx="106" cy="104"/>
            </a:xfrm>
            <a:custGeom>
              <a:avLst/>
              <a:gdLst>
                <a:gd name="T0" fmla="*/ 67 w 106"/>
                <a:gd name="T1" fmla="*/ 104 h 104"/>
                <a:gd name="T2" fmla="*/ 39 w 106"/>
                <a:gd name="T3" fmla="*/ 104 h 104"/>
                <a:gd name="T4" fmla="*/ 0 w 106"/>
                <a:gd name="T5" fmla="*/ 0 h 104"/>
                <a:gd name="T6" fmla="*/ 26 w 106"/>
                <a:gd name="T7" fmla="*/ 0 h 104"/>
                <a:gd name="T8" fmla="*/ 53 w 106"/>
                <a:gd name="T9" fmla="*/ 79 h 104"/>
                <a:gd name="T10" fmla="*/ 79 w 106"/>
                <a:gd name="T11" fmla="*/ 0 h 104"/>
                <a:gd name="T12" fmla="*/ 106 w 106"/>
                <a:gd name="T13" fmla="*/ 0 h 104"/>
                <a:gd name="T14" fmla="*/ 67 w 106"/>
                <a:gd name="T1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04">
                  <a:moveTo>
                    <a:pt x="67" y="104"/>
                  </a:moveTo>
                  <a:lnTo>
                    <a:pt x="39" y="104"/>
                  </a:lnTo>
                  <a:lnTo>
                    <a:pt x="0" y="0"/>
                  </a:lnTo>
                  <a:lnTo>
                    <a:pt x="26" y="0"/>
                  </a:lnTo>
                  <a:lnTo>
                    <a:pt x="53" y="79"/>
                  </a:lnTo>
                  <a:lnTo>
                    <a:pt x="79" y="0"/>
                  </a:lnTo>
                  <a:lnTo>
                    <a:pt x="106" y="0"/>
                  </a:lnTo>
                  <a:lnTo>
                    <a:pt x="67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A1DF66E6-2BE1-4860-87ED-DF41E6A41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77" y="894"/>
              <a:ext cx="79" cy="104"/>
            </a:xfrm>
            <a:custGeom>
              <a:avLst/>
              <a:gdLst>
                <a:gd name="T0" fmla="*/ 79 w 79"/>
                <a:gd name="T1" fmla="*/ 104 h 104"/>
                <a:gd name="T2" fmla="*/ 0 w 79"/>
                <a:gd name="T3" fmla="*/ 104 h 104"/>
                <a:gd name="T4" fmla="*/ 0 w 79"/>
                <a:gd name="T5" fmla="*/ 0 h 104"/>
                <a:gd name="T6" fmla="*/ 79 w 79"/>
                <a:gd name="T7" fmla="*/ 0 h 104"/>
                <a:gd name="T8" fmla="*/ 79 w 79"/>
                <a:gd name="T9" fmla="*/ 23 h 104"/>
                <a:gd name="T10" fmla="*/ 24 w 79"/>
                <a:gd name="T11" fmla="*/ 23 h 104"/>
                <a:gd name="T12" fmla="*/ 24 w 79"/>
                <a:gd name="T13" fmla="*/ 41 h 104"/>
                <a:gd name="T14" fmla="*/ 76 w 79"/>
                <a:gd name="T15" fmla="*/ 41 h 104"/>
                <a:gd name="T16" fmla="*/ 76 w 79"/>
                <a:gd name="T17" fmla="*/ 63 h 104"/>
                <a:gd name="T18" fmla="*/ 24 w 79"/>
                <a:gd name="T19" fmla="*/ 63 h 104"/>
                <a:gd name="T20" fmla="*/ 24 w 79"/>
                <a:gd name="T21" fmla="*/ 82 h 104"/>
                <a:gd name="T22" fmla="*/ 79 w 79"/>
                <a:gd name="T23" fmla="*/ 82 h 104"/>
                <a:gd name="T24" fmla="*/ 79 w 79"/>
                <a:gd name="T2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4">
                  <a:moveTo>
                    <a:pt x="79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79" y="0"/>
                  </a:lnTo>
                  <a:lnTo>
                    <a:pt x="79" y="23"/>
                  </a:lnTo>
                  <a:lnTo>
                    <a:pt x="24" y="23"/>
                  </a:lnTo>
                  <a:lnTo>
                    <a:pt x="24" y="41"/>
                  </a:lnTo>
                  <a:lnTo>
                    <a:pt x="76" y="41"/>
                  </a:lnTo>
                  <a:lnTo>
                    <a:pt x="76" y="63"/>
                  </a:lnTo>
                  <a:lnTo>
                    <a:pt x="24" y="63"/>
                  </a:lnTo>
                  <a:lnTo>
                    <a:pt x="24" y="82"/>
                  </a:lnTo>
                  <a:lnTo>
                    <a:pt x="79" y="82"/>
                  </a:lnTo>
                  <a:lnTo>
                    <a:pt x="79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6E26A7BB-C1EE-4AD8-902D-FF2D08C37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18" y="892"/>
              <a:ext cx="88" cy="108"/>
            </a:xfrm>
            <a:custGeom>
              <a:avLst/>
              <a:gdLst>
                <a:gd name="T0" fmla="*/ 43 w 50"/>
                <a:gd name="T1" fmla="*/ 18 h 60"/>
                <a:gd name="T2" fmla="*/ 27 w 50"/>
                <a:gd name="T3" fmla="*/ 13 h 60"/>
                <a:gd name="T4" fmla="*/ 17 w 50"/>
                <a:gd name="T5" fmla="*/ 18 h 60"/>
                <a:gd name="T6" fmla="*/ 29 w 50"/>
                <a:gd name="T7" fmla="*/ 24 h 60"/>
                <a:gd name="T8" fmla="*/ 32 w 50"/>
                <a:gd name="T9" fmla="*/ 24 h 60"/>
                <a:gd name="T10" fmla="*/ 50 w 50"/>
                <a:gd name="T11" fmla="*/ 41 h 60"/>
                <a:gd name="T12" fmla="*/ 26 w 50"/>
                <a:gd name="T13" fmla="*/ 60 h 60"/>
                <a:gd name="T14" fmla="*/ 0 w 50"/>
                <a:gd name="T15" fmla="*/ 53 h 60"/>
                <a:gd name="T16" fmla="*/ 7 w 50"/>
                <a:gd name="T17" fmla="*/ 42 h 60"/>
                <a:gd name="T18" fmla="*/ 26 w 50"/>
                <a:gd name="T19" fmla="*/ 48 h 60"/>
                <a:gd name="T20" fmla="*/ 35 w 50"/>
                <a:gd name="T21" fmla="*/ 42 h 60"/>
                <a:gd name="T22" fmla="*/ 24 w 50"/>
                <a:gd name="T23" fmla="*/ 37 h 60"/>
                <a:gd name="T24" fmla="*/ 21 w 50"/>
                <a:gd name="T25" fmla="*/ 36 h 60"/>
                <a:gd name="T26" fmla="*/ 2 w 50"/>
                <a:gd name="T27" fmla="*/ 19 h 60"/>
                <a:gd name="T28" fmla="*/ 26 w 50"/>
                <a:gd name="T29" fmla="*/ 0 h 60"/>
                <a:gd name="T30" fmla="*/ 50 w 50"/>
                <a:gd name="T31" fmla="*/ 6 h 60"/>
                <a:gd name="T32" fmla="*/ 43 w 50"/>
                <a:gd name="T33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60">
                  <a:moveTo>
                    <a:pt x="43" y="18"/>
                  </a:moveTo>
                  <a:cubicBezTo>
                    <a:pt x="39" y="15"/>
                    <a:pt x="33" y="13"/>
                    <a:pt x="27" y="13"/>
                  </a:cubicBezTo>
                  <a:cubicBezTo>
                    <a:pt x="21" y="13"/>
                    <a:pt x="17" y="15"/>
                    <a:pt x="17" y="18"/>
                  </a:cubicBezTo>
                  <a:cubicBezTo>
                    <a:pt x="17" y="22"/>
                    <a:pt x="23" y="22"/>
                    <a:pt x="29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43" y="26"/>
                    <a:pt x="50" y="31"/>
                    <a:pt x="50" y="41"/>
                  </a:cubicBezTo>
                  <a:cubicBezTo>
                    <a:pt x="50" y="54"/>
                    <a:pt x="38" y="60"/>
                    <a:pt x="26" y="60"/>
                  </a:cubicBezTo>
                  <a:cubicBezTo>
                    <a:pt x="16" y="60"/>
                    <a:pt x="6" y="58"/>
                    <a:pt x="0" y="53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11" y="45"/>
                    <a:pt x="18" y="48"/>
                    <a:pt x="26" y="48"/>
                  </a:cubicBezTo>
                  <a:cubicBezTo>
                    <a:pt x="31" y="48"/>
                    <a:pt x="35" y="46"/>
                    <a:pt x="35" y="42"/>
                  </a:cubicBezTo>
                  <a:cubicBezTo>
                    <a:pt x="35" y="39"/>
                    <a:pt x="31" y="38"/>
                    <a:pt x="24" y="37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9" y="34"/>
                    <a:pt x="2" y="29"/>
                    <a:pt x="2" y="19"/>
                  </a:cubicBezTo>
                  <a:cubicBezTo>
                    <a:pt x="2" y="7"/>
                    <a:pt x="12" y="0"/>
                    <a:pt x="26" y="0"/>
                  </a:cubicBezTo>
                  <a:cubicBezTo>
                    <a:pt x="34" y="0"/>
                    <a:pt x="41" y="1"/>
                    <a:pt x="50" y="6"/>
                  </a:cubicBezTo>
                  <a:lnTo>
                    <a:pt x="43" y="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8" name="Rectangle 27">
              <a:extLst>
                <a:ext uri="{FF2B5EF4-FFF2-40B4-BE49-F238E27FC236}">
                  <a16:creationId xmlns:a16="http://schemas.microsoft.com/office/drawing/2014/main" id="{A6F0E7F4-D81C-4C44-8A06-94A3F73BA74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649" y="894"/>
              <a:ext cx="25" cy="10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95135571-C0F5-441C-AFC3-467D4D682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5" y="894"/>
              <a:ext cx="87" cy="104"/>
            </a:xfrm>
            <a:custGeom>
              <a:avLst/>
              <a:gdLst>
                <a:gd name="T0" fmla="*/ 87 w 87"/>
                <a:gd name="T1" fmla="*/ 23 h 104"/>
                <a:gd name="T2" fmla="*/ 57 w 87"/>
                <a:gd name="T3" fmla="*/ 23 h 104"/>
                <a:gd name="T4" fmla="*/ 57 w 87"/>
                <a:gd name="T5" fmla="*/ 104 h 104"/>
                <a:gd name="T6" fmla="*/ 32 w 87"/>
                <a:gd name="T7" fmla="*/ 104 h 104"/>
                <a:gd name="T8" fmla="*/ 32 w 87"/>
                <a:gd name="T9" fmla="*/ 23 h 104"/>
                <a:gd name="T10" fmla="*/ 0 w 87"/>
                <a:gd name="T11" fmla="*/ 23 h 104"/>
                <a:gd name="T12" fmla="*/ 0 w 87"/>
                <a:gd name="T13" fmla="*/ 0 h 104"/>
                <a:gd name="T14" fmla="*/ 87 w 87"/>
                <a:gd name="T15" fmla="*/ 0 h 104"/>
                <a:gd name="T16" fmla="*/ 87 w 87"/>
                <a:gd name="T17" fmla="*/ 2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04">
                  <a:moveTo>
                    <a:pt x="87" y="23"/>
                  </a:moveTo>
                  <a:lnTo>
                    <a:pt x="57" y="23"/>
                  </a:lnTo>
                  <a:lnTo>
                    <a:pt x="57" y="104"/>
                  </a:lnTo>
                  <a:lnTo>
                    <a:pt x="32" y="104"/>
                  </a:lnTo>
                  <a:lnTo>
                    <a:pt x="3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87" y="0"/>
                  </a:lnTo>
                  <a:lnTo>
                    <a:pt x="87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70CB992F-C738-498D-B317-0F09E4DE0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17" y="894"/>
              <a:ext cx="103" cy="104"/>
            </a:xfrm>
            <a:custGeom>
              <a:avLst/>
              <a:gdLst>
                <a:gd name="T0" fmla="*/ 64 w 103"/>
                <a:gd name="T1" fmla="*/ 64 h 104"/>
                <a:gd name="T2" fmla="*/ 64 w 103"/>
                <a:gd name="T3" fmla="*/ 104 h 104"/>
                <a:gd name="T4" fmla="*/ 39 w 103"/>
                <a:gd name="T5" fmla="*/ 104 h 104"/>
                <a:gd name="T6" fmla="*/ 39 w 103"/>
                <a:gd name="T7" fmla="*/ 64 h 104"/>
                <a:gd name="T8" fmla="*/ 0 w 103"/>
                <a:gd name="T9" fmla="*/ 0 h 104"/>
                <a:gd name="T10" fmla="*/ 28 w 103"/>
                <a:gd name="T11" fmla="*/ 0 h 104"/>
                <a:gd name="T12" fmla="*/ 51 w 103"/>
                <a:gd name="T13" fmla="*/ 41 h 104"/>
                <a:gd name="T14" fmla="*/ 74 w 103"/>
                <a:gd name="T15" fmla="*/ 0 h 104"/>
                <a:gd name="T16" fmla="*/ 103 w 103"/>
                <a:gd name="T17" fmla="*/ 0 h 104"/>
                <a:gd name="T18" fmla="*/ 64 w 103"/>
                <a:gd name="T19" fmla="*/ 6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64" y="64"/>
                  </a:moveTo>
                  <a:lnTo>
                    <a:pt x="64" y="104"/>
                  </a:lnTo>
                  <a:lnTo>
                    <a:pt x="39" y="104"/>
                  </a:lnTo>
                  <a:lnTo>
                    <a:pt x="39" y="6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51" y="41"/>
                  </a:lnTo>
                  <a:lnTo>
                    <a:pt x="74" y="0"/>
                  </a:lnTo>
                  <a:lnTo>
                    <a:pt x="103" y="0"/>
                  </a:lnTo>
                  <a:lnTo>
                    <a:pt x="64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405C047D-0F6C-4EBB-B015-76BF946A81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401" y="894"/>
              <a:ext cx="95" cy="104"/>
            </a:xfrm>
            <a:custGeom>
              <a:avLst/>
              <a:gdLst>
                <a:gd name="T0" fmla="*/ 36 w 54"/>
                <a:gd name="T1" fmla="*/ 35 h 58"/>
                <a:gd name="T2" fmla="*/ 48 w 54"/>
                <a:gd name="T3" fmla="*/ 19 h 58"/>
                <a:gd name="T4" fmla="*/ 25 w 54"/>
                <a:gd name="T5" fmla="*/ 0 h 58"/>
                <a:gd name="T6" fmla="*/ 0 w 54"/>
                <a:gd name="T7" fmla="*/ 0 h 58"/>
                <a:gd name="T8" fmla="*/ 0 w 54"/>
                <a:gd name="T9" fmla="*/ 58 h 58"/>
                <a:gd name="T10" fmla="*/ 14 w 54"/>
                <a:gd name="T11" fmla="*/ 58 h 58"/>
                <a:gd name="T12" fmla="*/ 14 w 54"/>
                <a:gd name="T13" fmla="*/ 36 h 58"/>
                <a:gd name="T14" fmla="*/ 15 w 54"/>
                <a:gd name="T15" fmla="*/ 36 h 58"/>
                <a:gd name="T16" fmla="*/ 16 w 54"/>
                <a:gd name="T17" fmla="*/ 36 h 58"/>
                <a:gd name="T18" fmla="*/ 22 w 54"/>
                <a:gd name="T19" fmla="*/ 36 h 58"/>
                <a:gd name="T20" fmla="*/ 37 w 54"/>
                <a:gd name="T21" fmla="*/ 58 h 58"/>
                <a:gd name="T22" fmla="*/ 54 w 54"/>
                <a:gd name="T23" fmla="*/ 58 h 58"/>
                <a:gd name="T24" fmla="*/ 36 w 54"/>
                <a:gd name="T25" fmla="*/ 35 h 58"/>
                <a:gd name="T26" fmla="*/ 14 w 54"/>
                <a:gd name="T27" fmla="*/ 25 h 58"/>
                <a:gd name="T28" fmla="*/ 14 w 54"/>
                <a:gd name="T29" fmla="*/ 13 h 58"/>
                <a:gd name="T30" fmla="*/ 25 w 54"/>
                <a:gd name="T31" fmla="*/ 13 h 58"/>
                <a:gd name="T32" fmla="*/ 33 w 54"/>
                <a:gd name="T33" fmla="*/ 19 h 58"/>
                <a:gd name="T34" fmla="*/ 25 w 54"/>
                <a:gd name="T35" fmla="*/ 25 h 58"/>
                <a:gd name="T36" fmla="*/ 14 w 54"/>
                <a:gd name="T37" fmla="*/ 2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58">
                  <a:moveTo>
                    <a:pt x="36" y="35"/>
                  </a:moveTo>
                  <a:cubicBezTo>
                    <a:pt x="43" y="32"/>
                    <a:pt x="48" y="26"/>
                    <a:pt x="48" y="19"/>
                  </a:cubicBezTo>
                  <a:cubicBezTo>
                    <a:pt x="48" y="7"/>
                    <a:pt x="40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54" y="58"/>
                    <a:pt x="54" y="58"/>
                    <a:pt x="54" y="58"/>
                  </a:cubicBezTo>
                  <a:lnTo>
                    <a:pt x="36" y="35"/>
                  </a:lnTo>
                  <a:close/>
                  <a:moveTo>
                    <a:pt x="14" y="25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30" y="13"/>
                    <a:pt x="33" y="15"/>
                    <a:pt x="33" y="19"/>
                  </a:cubicBezTo>
                  <a:cubicBezTo>
                    <a:pt x="33" y="23"/>
                    <a:pt x="30" y="25"/>
                    <a:pt x="25" y="25"/>
                  </a:cubicBezTo>
                  <a:lnTo>
                    <a:pt x="14" y="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0FC1094A-EDDC-4CB2-AEEE-D7A0143A13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3" y="910"/>
              <a:ext cx="307" cy="291"/>
            </a:xfrm>
            <a:custGeom>
              <a:avLst/>
              <a:gdLst>
                <a:gd name="T0" fmla="*/ 87 w 173"/>
                <a:gd name="T1" fmla="*/ 123 h 162"/>
                <a:gd name="T2" fmla="*/ 134 w 173"/>
                <a:gd name="T3" fmla="*/ 76 h 162"/>
                <a:gd name="T4" fmla="*/ 134 w 173"/>
                <a:gd name="T5" fmla="*/ 39 h 162"/>
                <a:gd name="T6" fmla="*/ 147 w 173"/>
                <a:gd name="T7" fmla="*/ 26 h 162"/>
                <a:gd name="T8" fmla="*/ 147 w 173"/>
                <a:gd name="T9" fmla="*/ 76 h 162"/>
                <a:gd name="T10" fmla="*/ 87 w 173"/>
                <a:gd name="T11" fmla="*/ 136 h 162"/>
                <a:gd name="T12" fmla="*/ 26 w 173"/>
                <a:gd name="T13" fmla="*/ 76 h 162"/>
                <a:gd name="T14" fmla="*/ 26 w 173"/>
                <a:gd name="T15" fmla="*/ 26 h 162"/>
                <a:gd name="T16" fmla="*/ 39 w 173"/>
                <a:gd name="T17" fmla="*/ 39 h 162"/>
                <a:gd name="T18" fmla="*/ 39 w 173"/>
                <a:gd name="T19" fmla="*/ 76 h 162"/>
                <a:gd name="T20" fmla="*/ 87 w 173"/>
                <a:gd name="T21" fmla="*/ 123 h 162"/>
                <a:gd name="T22" fmla="*/ 160 w 173"/>
                <a:gd name="T23" fmla="*/ 13 h 162"/>
                <a:gd name="T24" fmla="*/ 160 w 173"/>
                <a:gd name="T25" fmla="*/ 76 h 162"/>
                <a:gd name="T26" fmla="*/ 87 w 173"/>
                <a:gd name="T27" fmla="*/ 149 h 162"/>
                <a:gd name="T28" fmla="*/ 13 w 173"/>
                <a:gd name="T29" fmla="*/ 76 h 162"/>
                <a:gd name="T30" fmla="*/ 13 w 173"/>
                <a:gd name="T31" fmla="*/ 13 h 162"/>
                <a:gd name="T32" fmla="*/ 0 w 173"/>
                <a:gd name="T33" fmla="*/ 0 h 162"/>
                <a:gd name="T34" fmla="*/ 0 w 173"/>
                <a:gd name="T35" fmla="*/ 76 h 162"/>
                <a:gd name="T36" fmla="*/ 87 w 173"/>
                <a:gd name="T37" fmla="*/ 162 h 162"/>
                <a:gd name="T38" fmla="*/ 87 w 173"/>
                <a:gd name="T39" fmla="*/ 162 h 162"/>
                <a:gd name="T40" fmla="*/ 173 w 173"/>
                <a:gd name="T41" fmla="*/ 76 h 162"/>
                <a:gd name="T42" fmla="*/ 173 w 173"/>
                <a:gd name="T43" fmla="*/ 0 h 162"/>
                <a:gd name="T44" fmla="*/ 160 w 173"/>
                <a:gd name="T45" fmla="*/ 13 h 162"/>
                <a:gd name="T46" fmla="*/ 52 w 173"/>
                <a:gd name="T47" fmla="*/ 71 h 162"/>
                <a:gd name="T48" fmla="*/ 60 w 173"/>
                <a:gd name="T49" fmla="*/ 79 h 162"/>
                <a:gd name="T50" fmla="*/ 71 w 173"/>
                <a:gd name="T51" fmla="*/ 71 h 162"/>
                <a:gd name="T52" fmla="*/ 52 w 173"/>
                <a:gd name="T53" fmla="*/ 52 h 162"/>
                <a:gd name="T54" fmla="*/ 52 w 173"/>
                <a:gd name="T55" fmla="*/ 71 h 162"/>
                <a:gd name="T56" fmla="*/ 111 w 173"/>
                <a:gd name="T57" fmla="*/ 80 h 162"/>
                <a:gd name="T58" fmla="*/ 104 w 173"/>
                <a:gd name="T59" fmla="*/ 92 h 162"/>
                <a:gd name="T60" fmla="*/ 92 w 173"/>
                <a:gd name="T61" fmla="*/ 99 h 162"/>
                <a:gd name="T62" fmla="*/ 81 w 173"/>
                <a:gd name="T63" fmla="*/ 105 h 162"/>
                <a:gd name="T64" fmla="*/ 78 w 173"/>
                <a:gd name="T65" fmla="*/ 109 h 162"/>
                <a:gd name="T66" fmla="*/ 87 w 173"/>
                <a:gd name="T67" fmla="*/ 110 h 162"/>
                <a:gd name="T68" fmla="*/ 121 w 173"/>
                <a:gd name="T69" fmla="*/ 76 h 162"/>
                <a:gd name="T70" fmla="*/ 121 w 173"/>
                <a:gd name="T71" fmla="*/ 67 h 162"/>
                <a:gd name="T72" fmla="*/ 117 w 173"/>
                <a:gd name="T73" fmla="*/ 70 h 162"/>
                <a:gd name="T74" fmla="*/ 111 w 173"/>
                <a:gd name="T75" fmla="*/ 80 h 162"/>
                <a:gd name="T76" fmla="*/ 68 w 173"/>
                <a:gd name="T77" fmla="*/ 105 h 162"/>
                <a:gd name="T78" fmla="*/ 74 w 173"/>
                <a:gd name="T79" fmla="*/ 96 h 162"/>
                <a:gd name="T80" fmla="*/ 84 w 173"/>
                <a:gd name="T81" fmla="*/ 90 h 162"/>
                <a:gd name="T82" fmla="*/ 96 w 173"/>
                <a:gd name="T83" fmla="*/ 83 h 162"/>
                <a:gd name="T84" fmla="*/ 104 w 173"/>
                <a:gd name="T85" fmla="*/ 71 h 162"/>
                <a:gd name="T86" fmla="*/ 110 w 173"/>
                <a:gd name="T87" fmla="*/ 61 h 162"/>
                <a:gd name="T88" fmla="*/ 120 w 173"/>
                <a:gd name="T89" fmla="*/ 55 h 162"/>
                <a:gd name="T90" fmla="*/ 121 w 173"/>
                <a:gd name="T91" fmla="*/ 54 h 162"/>
                <a:gd name="T92" fmla="*/ 121 w 173"/>
                <a:gd name="T93" fmla="*/ 41 h 162"/>
                <a:gd name="T94" fmla="*/ 113 w 173"/>
                <a:gd name="T95" fmla="*/ 46 h 162"/>
                <a:gd name="T96" fmla="*/ 102 w 173"/>
                <a:gd name="T97" fmla="*/ 52 h 162"/>
                <a:gd name="T98" fmla="*/ 96 w 173"/>
                <a:gd name="T99" fmla="*/ 62 h 162"/>
                <a:gd name="T100" fmla="*/ 89 w 173"/>
                <a:gd name="T101" fmla="*/ 74 h 162"/>
                <a:gd name="T102" fmla="*/ 76 w 173"/>
                <a:gd name="T103" fmla="*/ 82 h 162"/>
                <a:gd name="T104" fmla="*/ 66 w 173"/>
                <a:gd name="T105" fmla="*/ 88 h 162"/>
                <a:gd name="T106" fmla="*/ 60 w 173"/>
                <a:gd name="T107" fmla="*/ 97 h 162"/>
                <a:gd name="T108" fmla="*/ 68 w 173"/>
                <a:gd name="T109" fmla="*/ 105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3" h="162">
                  <a:moveTo>
                    <a:pt x="87" y="123"/>
                  </a:moveTo>
                  <a:cubicBezTo>
                    <a:pt x="113" y="123"/>
                    <a:pt x="134" y="102"/>
                    <a:pt x="134" y="76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7" y="76"/>
                    <a:pt x="147" y="76"/>
                    <a:pt x="147" y="76"/>
                  </a:cubicBezTo>
                  <a:cubicBezTo>
                    <a:pt x="147" y="109"/>
                    <a:pt x="120" y="136"/>
                    <a:pt x="87" y="136"/>
                  </a:cubicBezTo>
                  <a:cubicBezTo>
                    <a:pt x="53" y="136"/>
                    <a:pt x="26" y="109"/>
                    <a:pt x="26" y="7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9" y="102"/>
                    <a:pt x="61" y="123"/>
                    <a:pt x="87" y="123"/>
                  </a:cubicBezTo>
                  <a:close/>
                  <a:moveTo>
                    <a:pt x="160" y="13"/>
                  </a:moveTo>
                  <a:cubicBezTo>
                    <a:pt x="160" y="76"/>
                    <a:pt x="160" y="76"/>
                    <a:pt x="160" y="76"/>
                  </a:cubicBezTo>
                  <a:cubicBezTo>
                    <a:pt x="160" y="116"/>
                    <a:pt x="127" y="149"/>
                    <a:pt x="87" y="149"/>
                  </a:cubicBezTo>
                  <a:cubicBezTo>
                    <a:pt x="46" y="149"/>
                    <a:pt x="13" y="116"/>
                    <a:pt x="13" y="76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123"/>
                    <a:pt x="39" y="162"/>
                    <a:pt x="87" y="162"/>
                  </a:cubicBezTo>
                  <a:cubicBezTo>
                    <a:pt x="87" y="162"/>
                    <a:pt x="87" y="162"/>
                    <a:pt x="87" y="162"/>
                  </a:cubicBezTo>
                  <a:cubicBezTo>
                    <a:pt x="134" y="162"/>
                    <a:pt x="173" y="123"/>
                    <a:pt x="173" y="76"/>
                  </a:cubicBezTo>
                  <a:cubicBezTo>
                    <a:pt x="173" y="0"/>
                    <a:pt x="173" y="0"/>
                    <a:pt x="173" y="0"/>
                  </a:cubicBezTo>
                  <a:lnTo>
                    <a:pt x="160" y="13"/>
                  </a:lnTo>
                  <a:close/>
                  <a:moveTo>
                    <a:pt x="52" y="71"/>
                  </a:moveTo>
                  <a:cubicBezTo>
                    <a:pt x="60" y="79"/>
                    <a:pt x="60" y="79"/>
                    <a:pt x="60" y="79"/>
                  </a:cubicBezTo>
                  <a:cubicBezTo>
                    <a:pt x="64" y="75"/>
                    <a:pt x="68" y="73"/>
                    <a:pt x="71" y="71"/>
                  </a:cubicBezTo>
                  <a:cubicBezTo>
                    <a:pt x="52" y="52"/>
                    <a:pt x="52" y="52"/>
                    <a:pt x="52" y="52"/>
                  </a:cubicBezTo>
                  <a:lnTo>
                    <a:pt x="52" y="71"/>
                  </a:lnTo>
                  <a:close/>
                  <a:moveTo>
                    <a:pt x="111" y="80"/>
                  </a:moveTo>
                  <a:cubicBezTo>
                    <a:pt x="110" y="84"/>
                    <a:pt x="108" y="88"/>
                    <a:pt x="104" y="92"/>
                  </a:cubicBezTo>
                  <a:cubicBezTo>
                    <a:pt x="100" y="96"/>
                    <a:pt x="95" y="98"/>
                    <a:pt x="92" y="99"/>
                  </a:cubicBezTo>
                  <a:cubicBezTo>
                    <a:pt x="88" y="101"/>
                    <a:pt x="85" y="102"/>
                    <a:pt x="81" y="105"/>
                  </a:cubicBezTo>
                  <a:cubicBezTo>
                    <a:pt x="80" y="106"/>
                    <a:pt x="79" y="108"/>
                    <a:pt x="78" y="109"/>
                  </a:cubicBezTo>
                  <a:cubicBezTo>
                    <a:pt x="81" y="110"/>
                    <a:pt x="84" y="110"/>
                    <a:pt x="87" y="110"/>
                  </a:cubicBezTo>
                  <a:cubicBezTo>
                    <a:pt x="106" y="110"/>
                    <a:pt x="121" y="95"/>
                    <a:pt x="121" y="76"/>
                  </a:cubicBezTo>
                  <a:cubicBezTo>
                    <a:pt x="121" y="67"/>
                    <a:pt x="121" y="67"/>
                    <a:pt x="121" y="67"/>
                  </a:cubicBezTo>
                  <a:cubicBezTo>
                    <a:pt x="120" y="68"/>
                    <a:pt x="119" y="69"/>
                    <a:pt x="117" y="70"/>
                  </a:cubicBezTo>
                  <a:cubicBezTo>
                    <a:pt x="114" y="73"/>
                    <a:pt x="113" y="77"/>
                    <a:pt x="111" y="80"/>
                  </a:cubicBezTo>
                  <a:close/>
                  <a:moveTo>
                    <a:pt x="68" y="105"/>
                  </a:moveTo>
                  <a:cubicBezTo>
                    <a:pt x="69" y="102"/>
                    <a:pt x="71" y="99"/>
                    <a:pt x="74" y="96"/>
                  </a:cubicBezTo>
                  <a:cubicBezTo>
                    <a:pt x="77" y="93"/>
                    <a:pt x="80" y="92"/>
                    <a:pt x="84" y="90"/>
                  </a:cubicBezTo>
                  <a:cubicBezTo>
                    <a:pt x="88" y="89"/>
                    <a:pt x="92" y="87"/>
                    <a:pt x="96" y="83"/>
                  </a:cubicBezTo>
                  <a:cubicBezTo>
                    <a:pt x="100" y="79"/>
                    <a:pt x="102" y="75"/>
                    <a:pt x="104" y="71"/>
                  </a:cubicBezTo>
                  <a:cubicBezTo>
                    <a:pt x="105" y="68"/>
                    <a:pt x="106" y="64"/>
                    <a:pt x="110" y="61"/>
                  </a:cubicBezTo>
                  <a:cubicBezTo>
                    <a:pt x="113" y="58"/>
                    <a:pt x="117" y="56"/>
                    <a:pt x="120" y="55"/>
                  </a:cubicBezTo>
                  <a:cubicBezTo>
                    <a:pt x="120" y="55"/>
                    <a:pt x="121" y="54"/>
                    <a:pt x="121" y="54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18" y="43"/>
                    <a:pt x="116" y="44"/>
                    <a:pt x="113" y="46"/>
                  </a:cubicBezTo>
                  <a:cubicBezTo>
                    <a:pt x="109" y="47"/>
                    <a:pt x="106" y="49"/>
                    <a:pt x="102" y="52"/>
                  </a:cubicBezTo>
                  <a:cubicBezTo>
                    <a:pt x="99" y="55"/>
                    <a:pt x="98" y="59"/>
                    <a:pt x="96" y="62"/>
                  </a:cubicBezTo>
                  <a:cubicBezTo>
                    <a:pt x="95" y="66"/>
                    <a:pt x="93" y="70"/>
                    <a:pt x="89" y="74"/>
                  </a:cubicBezTo>
                  <a:cubicBezTo>
                    <a:pt x="84" y="78"/>
                    <a:pt x="80" y="80"/>
                    <a:pt x="76" y="82"/>
                  </a:cubicBezTo>
                  <a:cubicBezTo>
                    <a:pt x="73" y="83"/>
                    <a:pt x="69" y="84"/>
                    <a:pt x="66" y="88"/>
                  </a:cubicBezTo>
                  <a:cubicBezTo>
                    <a:pt x="62" y="91"/>
                    <a:pt x="61" y="94"/>
                    <a:pt x="60" y="97"/>
                  </a:cubicBezTo>
                  <a:cubicBezTo>
                    <a:pt x="62" y="100"/>
                    <a:pt x="65" y="103"/>
                    <a:pt x="68" y="1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68C8B5AB-CE0F-4901-AE2E-A1B130EAA6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29" y="895"/>
              <a:ext cx="275" cy="130"/>
            </a:xfrm>
            <a:custGeom>
              <a:avLst/>
              <a:gdLst>
                <a:gd name="T0" fmla="*/ 88 w 155"/>
                <a:gd name="T1" fmla="*/ 50 h 72"/>
                <a:gd name="T2" fmla="*/ 37 w 155"/>
                <a:gd name="T3" fmla="*/ 0 h 72"/>
                <a:gd name="T4" fmla="*/ 55 w 155"/>
                <a:gd name="T5" fmla="*/ 0 h 72"/>
                <a:gd name="T6" fmla="*/ 100 w 155"/>
                <a:gd name="T7" fmla="*/ 44 h 72"/>
                <a:gd name="T8" fmla="*/ 97 w 155"/>
                <a:gd name="T9" fmla="*/ 45 h 72"/>
                <a:gd name="T10" fmla="*/ 88 w 155"/>
                <a:gd name="T11" fmla="*/ 50 h 72"/>
                <a:gd name="T12" fmla="*/ 76 w 155"/>
                <a:gd name="T13" fmla="*/ 67 h 72"/>
                <a:gd name="T14" fmla="*/ 79 w 155"/>
                <a:gd name="T15" fmla="*/ 60 h 72"/>
                <a:gd name="T16" fmla="*/ 19 w 155"/>
                <a:gd name="T17" fmla="*/ 0 h 72"/>
                <a:gd name="T18" fmla="*/ 0 w 155"/>
                <a:gd name="T19" fmla="*/ 0 h 72"/>
                <a:gd name="T20" fmla="*/ 73 w 155"/>
                <a:gd name="T21" fmla="*/ 72 h 72"/>
                <a:gd name="T22" fmla="*/ 76 w 155"/>
                <a:gd name="T23" fmla="*/ 67 h 72"/>
                <a:gd name="T24" fmla="*/ 114 w 155"/>
                <a:gd name="T25" fmla="*/ 40 h 72"/>
                <a:gd name="T26" fmla="*/ 155 w 155"/>
                <a:gd name="T27" fmla="*/ 0 h 72"/>
                <a:gd name="T28" fmla="*/ 136 w 155"/>
                <a:gd name="T29" fmla="*/ 0 h 72"/>
                <a:gd name="T30" fmla="*/ 105 w 155"/>
                <a:gd name="T31" fmla="*/ 31 h 72"/>
                <a:gd name="T32" fmla="*/ 114 w 155"/>
                <a:gd name="T33" fmla="*/ 40 h 72"/>
                <a:gd name="T34" fmla="*/ 96 w 155"/>
                <a:gd name="T35" fmla="*/ 22 h 72"/>
                <a:gd name="T36" fmla="*/ 118 w 155"/>
                <a:gd name="T37" fmla="*/ 0 h 72"/>
                <a:gd name="T38" fmla="*/ 100 w 155"/>
                <a:gd name="T39" fmla="*/ 0 h 72"/>
                <a:gd name="T40" fmla="*/ 87 w 155"/>
                <a:gd name="T41" fmla="*/ 13 h 72"/>
                <a:gd name="T42" fmla="*/ 96 w 155"/>
                <a:gd name="T43" fmla="*/ 2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5" h="72">
                  <a:moveTo>
                    <a:pt x="88" y="5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99" y="44"/>
                    <a:pt x="98" y="45"/>
                    <a:pt x="97" y="45"/>
                  </a:cubicBezTo>
                  <a:cubicBezTo>
                    <a:pt x="94" y="47"/>
                    <a:pt x="91" y="48"/>
                    <a:pt x="88" y="50"/>
                  </a:cubicBezTo>
                  <a:close/>
                  <a:moveTo>
                    <a:pt x="76" y="67"/>
                  </a:moveTo>
                  <a:cubicBezTo>
                    <a:pt x="76" y="65"/>
                    <a:pt x="77" y="63"/>
                    <a:pt x="79" y="6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3" y="72"/>
                    <a:pt x="73" y="72"/>
                    <a:pt x="73" y="72"/>
                  </a:cubicBezTo>
                  <a:cubicBezTo>
                    <a:pt x="74" y="71"/>
                    <a:pt x="75" y="69"/>
                    <a:pt x="76" y="67"/>
                  </a:cubicBezTo>
                  <a:close/>
                  <a:moveTo>
                    <a:pt x="114" y="40"/>
                  </a:moveTo>
                  <a:cubicBezTo>
                    <a:pt x="155" y="0"/>
                    <a:pt x="155" y="0"/>
                    <a:pt x="155" y="0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05" y="31"/>
                    <a:pt x="105" y="31"/>
                    <a:pt x="105" y="31"/>
                  </a:cubicBezTo>
                  <a:lnTo>
                    <a:pt x="114" y="40"/>
                  </a:lnTo>
                  <a:close/>
                  <a:moveTo>
                    <a:pt x="96" y="22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87" y="13"/>
                    <a:pt x="87" y="13"/>
                    <a:pt x="87" y="13"/>
                  </a:cubicBezTo>
                  <a:lnTo>
                    <a:pt x="96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7979F161-FAF4-48B6-AAD7-02F700DC2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8" y="895"/>
              <a:ext cx="22" cy="26"/>
            </a:xfrm>
            <a:custGeom>
              <a:avLst/>
              <a:gdLst>
                <a:gd name="T0" fmla="*/ 0 w 22"/>
                <a:gd name="T1" fmla="*/ 0 h 26"/>
                <a:gd name="T2" fmla="*/ 22 w 22"/>
                <a:gd name="T3" fmla="*/ 0 h 26"/>
                <a:gd name="T4" fmla="*/ 22 w 22"/>
                <a:gd name="T5" fmla="*/ 4 h 26"/>
                <a:gd name="T6" fmla="*/ 13 w 22"/>
                <a:gd name="T7" fmla="*/ 4 h 26"/>
                <a:gd name="T8" fmla="*/ 13 w 22"/>
                <a:gd name="T9" fmla="*/ 26 h 26"/>
                <a:gd name="T10" fmla="*/ 8 w 22"/>
                <a:gd name="T11" fmla="*/ 26 h 26"/>
                <a:gd name="T12" fmla="*/ 8 w 22"/>
                <a:gd name="T13" fmla="*/ 4 h 26"/>
                <a:gd name="T14" fmla="*/ 0 w 22"/>
                <a:gd name="T15" fmla="*/ 4 h 26"/>
                <a:gd name="T16" fmla="*/ 0 w 22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6">
                  <a:moveTo>
                    <a:pt x="0" y="0"/>
                  </a:moveTo>
                  <a:lnTo>
                    <a:pt x="22" y="0"/>
                  </a:lnTo>
                  <a:lnTo>
                    <a:pt x="22" y="4"/>
                  </a:lnTo>
                  <a:lnTo>
                    <a:pt x="13" y="4"/>
                  </a:lnTo>
                  <a:lnTo>
                    <a:pt x="13" y="26"/>
                  </a:lnTo>
                  <a:lnTo>
                    <a:pt x="8" y="26"/>
                  </a:lnTo>
                  <a:lnTo>
                    <a:pt x="8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06EAC9BF-623C-4A77-B584-79EECB8F5D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5" y="895"/>
              <a:ext cx="27" cy="26"/>
            </a:xfrm>
            <a:custGeom>
              <a:avLst/>
              <a:gdLst>
                <a:gd name="T0" fmla="*/ 0 w 27"/>
                <a:gd name="T1" fmla="*/ 0 h 26"/>
                <a:gd name="T2" fmla="*/ 5 w 27"/>
                <a:gd name="T3" fmla="*/ 0 h 26"/>
                <a:gd name="T4" fmla="*/ 14 w 27"/>
                <a:gd name="T5" fmla="*/ 17 h 26"/>
                <a:gd name="T6" fmla="*/ 21 w 27"/>
                <a:gd name="T7" fmla="*/ 0 h 26"/>
                <a:gd name="T8" fmla="*/ 27 w 27"/>
                <a:gd name="T9" fmla="*/ 0 h 26"/>
                <a:gd name="T10" fmla="*/ 27 w 27"/>
                <a:gd name="T11" fmla="*/ 26 h 26"/>
                <a:gd name="T12" fmla="*/ 23 w 27"/>
                <a:gd name="T13" fmla="*/ 26 h 26"/>
                <a:gd name="T14" fmla="*/ 23 w 27"/>
                <a:gd name="T15" fmla="*/ 8 h 26"/>
                <a:gd name="T16" fmla="*/ 14 w 27"/>
                <a:gd name="T17" fmla="*/ 24 h 26"/>
                <a:gd name="T18" fmla="*/ 12 w 27"/>
                <a:gd name="T19" fmla="*/ 24 h 26"/>
                <a:gd name="T20" fmla="*/ 4 w 27"/>
                <a:gd name="T21" fmla="*/ 8 h 26"/>
                <a:gd name="T22" fmla="*/ 4 w 27"/>
                <a:gd name="T23" fmla="*/ 26 h 26"/>
                <a:gd name="T24" fmla="*/ 0 w 27"/>
                <a:gd name="T25" fmla="*/ 26 h 26"/>
                <a:gd name="T26" fmla="*/ 0 w 27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26">
                  <a:moveTo>
                    <a:pt x="0" y="0"/>
                  </a:moveTo>
                  <a:lnTo>
                    <a:pt x="5" y="0"/>
                  </a:lnTo>
                  <a:lnTo>
                    <a:pt x="14" y="17"/>
                  </a:lnTo>
                  <a:lnTo>
                    <a:pt x="21" y="0"/>
                  </a:lnTo>
                  <a:lnTo>
                    <a:pt x="27" y="0"/>
                  </a:lnTo>
                  <a:lnTo>
                    <a:pt x="27" y="26"/>
                  </a:lnTo>
                  <a:lnTo>
                    <a:pt x="23" y="26"/>
                  </a:lnTo>
                  <a:lnTo>
                    <a:pt x="23" y="8"/>
                  </a:lnTo>
                  <a:lnTo>
                    <a:pt x="14" y="24"/>
                  </a:lnTo>
                  <a:lnTo>
                    <a:pt x="12" y="24"/>
                  </a:lnTo>
                  <a:lnTo>
                    <a:pt x="4" y="8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899A91B-1481-4B29-B01A-55DFAB69E87B}"/>
              </a:ext>
            </a:extLst>
          </p:cNvPr>
          <p:cNvSpPr/>
          <p:nvPr userDrawn="1"/>
        </p:nvSpPr>
        <p:spPr>
          <a:xfrm>
            <a:off x="0" y="4322616"/>
            <a:ext cx="1473364" cy="500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1181672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choolboy with laptop in robotics class">
            <a:extLst>
              <a:ext uri="{FF2B5EF4-FFF2-40B4-BE49-F238E27FC236}">
                <a16:creationId xmlns:a16="http://schemas.microsoft.com/office/drawing/2014/main" id="{086D239A-E61E-4A2E-90EB-2591BB992F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5" t="11714" b="7499"/>
          <a:stretch/>
        </p:blipFill>
        <p:spPr>
          <a:xfrm>
            <a:off x="0" y="0"/>
            <a:ext cx="9149715" cy="5143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0E6BFE2-9B34-48D7-B2C0-0C2AB5E741D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0" y="0"/>
            <a:ext cx="9142019" cy="5143500"/>
          </a:xfrm>
          <a:prstGeom prst="rect">
            <a:avLst/>
          </a:prstGeom>
        </p:spPr>
      </p:pic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ECC9CD1D-3E94-4838-8A0D-AAF71DB836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77765" y="555070"/>
            <a:ext cx="3844052" cy="3560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10" b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 marL="34290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 marL="685814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 marL="1028720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 marL="1371627" indent="0">
              <a:buNone/>
              <a:defRPr sz="1305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PRESENTATION TITLE IN CORBEL BOLD TWENTY POINT TEXT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E11A89FD-166B-4275-B16E-B1023A1B6E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2982" y="2624652"/>
            <a:ext cx="6403658" cy="435055"/>
          </a:xfrm>
        </p:spPr>
        <p:txBody>
          <a:bodyPr>
            <a:noAutofit/>
          </a:bodyPr>
          <a:lstStyle>
            <a:lvl1pPr marL="0" indent="0" algn="ctr">
              <a:buNone/>
              <a:defRPr sz="2430" b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 marL="342907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 marL="685814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 marL="1028720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 marL="1371627" indent="0" algn="ctr">
              <a:buNone/>
              <a:defRPr sz="3600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DIVIDER TITLE IN THIS SPACE HERE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067BC7F0-36BB-4EA7-9034-DCF0E5A3EAF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65" y="3201216"/>
            <a:ext cx="3574733" cy="271412"/>
          </a:xfrm>
        </p:spPr>
        <p:txBody>
          <a:bodyPr>
            <a:noAutofit/>
          </a:bodyPr>
          <a:lstStyle>
            <a:lvl1pPr marL="0" indent="0" algn="ctr">
              <a:buNone/>
              <a:defRPr sz="1620" i="1" spc="135">
                <a:solidFill>
                  <a:schemeClr val="bg1"/>
                </a:solidFill>
                <a:latin typeface="Corbel" panose="020B0503020204020204" pitchFamily="34" charset="0"/>
              </a:defRPr>
            </a:lvl1pPr>
            <a:lvl2pPr>
              <a:defRPr sz="1260" i="1" spc="135">
                <a:solidFill>
                  <a:schemeClr val="bg1"/>
                </a:solidFill>
                <a:latin typeface="Corbel" panose="020B0503020204020204" pitchFamily="34" charset="0"/>
              </a:defRPr>
            </a:lvl2pPr>
            <a:lvl3pPr>
              <a:defRPr sz="1080" i="1" spc="135">
                <a:solidFill>
                  <a:schemeClr val="bg1"/>
                </a:solidFill>
                <a:latin typeface="Corbel" panose="020B0503020204020204" pitchFamily="34" charset="0"/>
              </a:defRPr>
            </a:lvl3pPr>
            <a:lvl4pPr>
              <a:defRPr sz="900" i="1" spc="135">
                <a:solidFill>
                  <a:schemeClr val="bg1"/>
                </a:solidFill>
                <a:latin typeface="Corbel" panose="020B0503020204020204" pitchFamily="34" charset="0"/>
              </a:defRPr>
            </a:lvl4pPr>
            <a:lvl5pPr>
              <a:defRPr sz="900" i="1" spc="135">
                <a:solidFill>
                  <a:schemeClr val="bg1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Sub title in this space if required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0CF02E0-7C4C-47BD-A078-9D9327056C71}"/>
              </a:ext>
            </a:extLst>
          </p:cNvPr>
          <p:cNvSpPr/>
          <p:nvPr userDrawn="1"/>
        </p:nvSpPr>
        <p:spPr>
          <a:xfrm>
            <a:off x="8278178" y="4656105"/>
            <a:ext cx="295597" cy="295597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660AB226-4B94-423D-B846-D6097B7CAD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91673" y="4659034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Group 4">
            <a:extLst>
              <a:ext uri="{FF2B5EF4-FFF2-40B4-BE49-F238E27FC236}">
                <a16:creationId xmlns:a16="http://schemas.microsoft.com/office/drawing/2014/main" id="{B64B1A1F-3269-44AA-A249-FF0793E49FB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80787" y="637222"/>
            <a:ext cx="1505188" cy="223600"/>
            <a:chOff x="813" y="892"/>
            <a:chExt cx="2107" cy="31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7D710465-FCEE-4BDF-913D-001F478FAB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79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9 w 57"/>
                <a:gd name="T3" fmla="*/ 57 h 57"/>
                <a:gd name="T4" fmla="*/ 0 w 57"/>
                <a:gd name="T5" fmla="*/ 28 h 57"/>
                <a:gd name="T6" fmla="*/ 29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9 w 57"/>
                <a:gd name="T13" fmla="*/ 50 h 57"/>
                <a:gd name="T14" fmla="*/ 50 w 57"/>
                <a:gd name="T15" fmla="*/ 28 h 57"/>
                <a:gd name="T16" fmla="*/ 29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7" y="50"/>
                    <a:pt x="29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9" y="6"/>
                  </a:cubicBezTo>
                  <a:cubicBezTo>
                    <a:pt x="17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CB4FA364-D7C8-49BC-AAA0-E8C22D0742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9" y="1104"/>
              <a:ext cx="69" cy="99"/>
            </a:xfrm>
            <a:custGeom>
              <a:avLst/>
              <a:gdLst>
                <a:gd name="T0" fmla="*/ 66 w 69"/>
                <a:gd name="T1" fmla="*/ 54 h 99"/>
                <a:gd name="T2" fmla="*/ 12 w 69"/>
                <a:gd name="T3" fmla="*/ 54 h 99"/>
                <a:gd name="T4" fmla="*/ 12 w 69"/>
                <a:gd name="T5" fmla="*/ 99 h 99"/>
                <a:gd name="T6" fmla="*/ 0 w 69"/>
                <a:gd name="T7" fmla="*/ 99 h 99"/>
                <a:gd name="T8" fmla="*/ 0 w 69"/>
                <a:gd name="T9" fmla="*/ 0 h 99"/>
                <a:gd name="T10" fmla="*/ 69 w 69"/>
                <a:gd name="T11" fmla="*/ 0 h 99"/>
                <a:gd name="T12" fmla="*/ 69 w 69"/>
                <a:gd name="T13" fmla="*/ 11 h 99"/>
                <a:gd name="T14" fmla="*/ 12 w 69"/>
                <a:gd name="T15" fmla="*/ 11 h 99"/>
                <a:gd name="T16" fmla="*/ 12 w 69"/>
                <a:gd name="T17" fmla="*/ 43 h 99"/>
                <a:gd name="T18" fmla="*/ 66 w 69"/>
                <a:gd name="T19" fmla="*/ 43 h 99"/>
                <a:gd name="T20" fmla="*/ 66 w 69"/>
                <a:gd name="T21" fmla="*/ 5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99">
                  <a:moveTo>
                    <a:pt x="66" y="54"/>
                  </a:moveTo>
                  <a:lnTo>
                    <a:pt x="12" y="54"/>
                  </a:lnTo>
                  <a:lnTo>
                    <a:pt x="12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11"/>
                  </a:lnTo>
                  <a:lnTo>
                    <a:pt x="12" y="11"/>
                  </a:lnTo>
                  <a:lnTo>
                    <a:pt x="12" y="43"/>
                  </a:lnTo>
                  <a:lnTo>
                    <a:pt x="66" y="43"/>
                  </a:lnTo>
                  <a:lnTo>
                    <a:pt x="66" y="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22773742-2CE0-467C-AB21-DDED8CDFB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8" y="1104"/>
              <a:ext cx="80" cy="99"/>
            </a:xfrm>
            <a:custGeom>
              <a:avLst/>
              <a:gdLst>
                <a:gd name="T0" fmla="*/ 80 w 80"/>
                <a:gd name="T1" fmla="*/ 11 h 99"/>
                <a:gd name="T2" fmla="*/ 47 w 80"/>
                <a:gd name="T3" fmla="*/ 11 h 99"/>
                <a:gd name="T4" fmla="*/ 47 w 80"/>
                <a:gd name="T5" fmla="*/ 99 h 99"/>
                <a:gd name="T6" fmla="*/ 34 w 80"/>
                <a:gd name="T7" fmla="*/ 99 h 99"/>
                <a:gd name="T8" fmla="*/ 34 w 80"/>
                <a:gd name="T9" fmla="*/ 11 h 99"/>
                <a:gd name="T10" fmla="*/ 0 w 80"/>
                <a:gd name="T11" fmla="*/ 11 h 99"/>
                <a:gd name="T12" fmla="*/ 0 w 80"/>
                <a:gd name="T13" fmla="*/ 0 h 99"/>
                <a:gd name="T14" fmla="*/ 80 w 80"/>
                <a:gd name="T15" fmla="*/ 0 h 99"/>
                <a:gd name="T16" fmla="*/ 80 w 80"/>
                <a:gd name="T17" fmla="*/ 1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99">
                  <a:moveTo>
                    <a:pt x="80" y="11"/>
                  </a:moveTo>
                  <a:lnTo>
                    <a:pt x="47" y="11"/>
                  </a:lnTo>
                  <a:lnTo>
                    <a:pt x="47" y="99"/>
                  </a:lnTo>
                  <a:lnTo>
                    <a:pt x="34" y="99"/>
                  </a:lnTo>
                  <a:lnTo>
                    <a:pt x="34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0" y="0"/>
                  </a:lnTo>
                  <a:lnTo>
                    <a:pt x="8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2D99CFB7-D9FE-4ACF-9447-9F0AB17396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7" y="1104"/>
              <a:ext cx="69" cy="99"/>
            </a:xfrm>
            <a:custGeom>
              <a:avLst/>
              <a:gdLst>
                <a:gd name="T0" fmla="*/ 69 w 69"/>
                <a:gd name="T1" fmla="*/ 99 h 99"/>
                <a:gd name="T2" fmla="*/ 0 w 69"/>
                <a:gd name="T3" fmla="*/ 99 h 99"/>
                <a:gd name="T4" fmla="*/ 0 w 69"/>
                <a:gd name="T5" fmla="*/ 0 h 99"/>
                <a:gd name="T6" fmla="*/ 69 w 69"/>
                <a:gd name="T7" fmla="*/ 0 h 99"/>
                <a:gd name="T8" fmla="*/ 69 w 69"/>
                <a:gd name="T9" fmla="*/ 11 h 99"/>
                <a:gd name="T10" fmla="*/ 13 w 69"/>
                <a:gd name="T11" fmla="*/ 11 h 99"/>
                <a:gd name="T12" fmla="*/ 13 w 69"/>
                <a:gd name="T13" fmla="*/ 43 h 99"/>
                <a:gd name="T14" fmla="*/ 68 w 69"/>
                <a:gd name="T15" fmla="*/ 43 h 99"/>
                <a:gd name="T16" fmla="*/ 68 w 69"/>
                <a:gd name="T17" fmla="*/ 54 h 99"/>
                <a:gd name="T18" fmla="*/ 13 w 69"/>
                <a:gd name="T19" fmla="*/ 54 h 99"/>
                <a:gd name="T20" fmla="*/ 13 w 69"/>
                <a:gd name="T21" fmla="*/ 86 h 99"/>
                <a:gd name="T22" fmla="*/ 69 w 69"/>
                <a:gd name="T23" fmla="*/ 86 h 99"/>
                <a:gd name="T24" fmla="*/ 69 w 69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99">
                  <a:moveTo>
                    <a:pt x="69" y="99"/>
                  </a:moveTo>
                  <a:lnTo>
                    <a:pt x="0" y="99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11"/>
                  </a:lnTo>
                  <a:lnTo>
                    <a:pt x="13" y="11"/>
                  </a:lnTo>
                  <a:lnTo>
                    <a:pt x="13" y="43"/>
                  </a:lnTo>
                  <a:lnTo>
                    <a:pt x="68" y="43"/>
                  </a:lnTo>
                  <a:lnTo>
                    <a:pt x="68" y="54"/>
                  </a:lnTo>
                  <a:lnTo>
                    <a:pt x="13" y="54"/>
                  </a:lnTo>
                  <a:lnTo>
                    <a:pt x="13" y="86"/>
                  </a:lnTo>
                  <a:lnTo>
                    <a:pt x="69" y="86"/>
                  </a:lnTo>
                  <a:lnTo>
                    <a:pt x="69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302F552E-1D46-48C2-A01C-4DEB2C5F0B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11" y="1102"/>
              <a:ext cx="92" cy="103"/>
            </a:xfrm>
            <a:custGeom>
              <a:avLst/>
              <a:gdLst>
                <a:gd name="T0" fmla="*/ 52 w 52"/>
                <a:gd name="T1" fmla="*/ 11 h 57"/>
                <a:gd name="T2" fmla="*/ 46 w 52"/>
                <a:gd name="T3" fmla="*/ 15 h 57"/>
                <a:gd name="T4" fmla="*/ 29 w 52"/>
                <a:gd name="T5" fmla="*/ 6 h 57"/>
                <a:gd name="T6" fmla="*/ 8 w 52"/>
                <a:gd name="T7" fmla="*/ 28 h 57"/>
                <a:gd name="T8" fmla="*/ 29 w 52"/>
                <a:gd name="T9" fmla="*/ 50 h 57"/>
                <a:gd name="T10" fmla="*/ 46 w 52"/>
                <a:gd name="T11" fmla="*/ 41 h 57"/>
                <a:gd name="T12" fmla="*/ 51 w 52"/>
                <a:gd name="T13" fmla="*/ 46 h 57"/>
                <a:gd name="T14" fmla="*/ 29 w 52"/>
                <a:gd name="T15" fmla="*/ 57 h 57"/>
                <a:gd name="T16" fmla="*/ 0 w 52"/>
                <a:gd name="T17" fmla="*/ 28 h 57"/>
                <a:gd name="T18" fmla="*/ 29 w 52"/>
                <a:gd name="T19" fmla="*/ 0 h 57"/>
                <a:gd name="T20" fmla="*/ 52 w 52"/>
                <a:gd name="T21" fmla="*/ 1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57">
                  <a:moveTo>
                    <a:pt x="52" y="11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2" y="10"/>
                    <a:pt x="36" y="6"/>
                    <a:pt x="29" y="6"/>
                  </a:cubicBezTo>
                  <a:cubicBezTo>
                    <a:pt x="17" y="6"/>
                    <a:pt x="8" y="15"/>
                    <a:pt x="8" y="28"/>
                  </a:cubicBezTo>
                  <a:cubicBezTo>
                    <a:pt x="8" y="41"/>
                    <a:pt x="17" y="50"/>
                    <a:pt x="29" y="50"/>
                  </a:cubicBezTo>
                  <a:cubicBezTo>
                    <a:pt x="36" y="50"/>
                    <a:pt x="42" y="47"/>
                    <a:pt x="46" y="41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47" y="52"/>
                    <a:pt x="38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39" y="0"/>
                    <a:pt x="47" y="4"/>
                    <a:pt x="52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E0A604E2-842D-4C5B-8DB3-0E65E6AC00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9" y="1104"/>
              <a:ext cx="81" cy="99"/>
            </a:xfrm>
            <a:custGeom>
              <a:avLst/>
              <a:gdLst>
                <a:gd name="T0" fmla="*/ 12 w 81"/>
                <a:gd name="T1" fmla="*/ 43 h 99"/>
                <a:gd name="T2" fmla="*/ 71 w 81"/>
                <a:gd name="T3" fmla="*/ 43 h 99"/>
                <a:gd name="T4" fmla="*/ 71 w 81"/>
                <a:gd name="T5" fmla="*/ 0 h 99"/>
                <a:gd name="T6" fmla="*/ 81 w 81"/>
                <a:gd name="T7" fmla="*/ 0 h 99"/>
                <a:gd name="T8" fmla="*/ 81 w 81"/>
                <a:gd name="T9" fmla="*/ 99 h 99"/>
                <a:gd name="T10" fmla="*/ 71 w 81"/>
                <a:gd name="T11" fmla="*/ 99 h 99"/>
                <a:gd name="T12" fmla="*/ 71 w 81"/>
                <a:gd name="T13" fmla="*/ 54 h 99"/>
                <a:gd name="T14" fmla="*/ 12 w 81"/>
                <a:gd name="T15" fmla="*/ 54 h 99"/>
                <a:gd name="T16" fmla="*/ 12 w 81"/>
                <a:gd name="T17" fmla="*/ 99 h 99"/>
                <a:gd name="T18" fmla="*/ 0 w 81"/>
                <a:gd name="T19" fmla="*/ 99 h 99"/>
                <a:gd name="T20" fmla="*/ 0 w 81"/>
                <a:gd name="T21" fmla="*/ 0 h 99"/>
                <a:gd name="T22" fmla="*/ 12 w 81"/>
                <a:gd name="T23" fmla="*/ 0 h 99"/>
                <a:gd name="T24" fmla="*/ 12 w 81"/>
                <a:gd name="T25" fmla="*/ 4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1" h="99">
                  <a:moveTo>
                    <a:pt x="12" y="43"/>
                  </a:moveTo>
                  <a:lnTo>
                    <a:pt x="71" y="43"/>
                  </a:lnTo>
                  <a:lnTo>
                    <a:pt x="71" y="0"/>
                  </a:lnTo>
                  <a:lnTo>
                    <a:pt x="81" y="0"/>
                  </a:lnTo>
                  <a:lnTo>
                    <a:pt x="81" y="99"/>
                  </a:lnTo>
                  <a:lnTo>
                    <a:pt x="71" y="99"/>
                  </a:lnTo>
                  <a:lnTo>
                    <a:pt x="71" y="54"/>
                  </a:lnTo>
                  <a:lnTo>
                    <a:pt x="12" y="54"/>
                  </a:lnTo>
                  <a:lnTo>
                    <a:pt x="12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12" y="0"/>
                  </a:lnTo>
                  <a:lnTo>
                    <a:pt x="12" y="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26921E52-899F-4E39-BC84-FEA9CB058D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92" y="1104"/>
              <a:ext cx="84" cy="99"/>
            </a:xfrm>
            <a:custGeom>
              <a:avLst/>
              <a:gdLst>
                <a:gd name="T0" fmla="*/ 84 w 84"/>
                <a:gd name="T1" fmla="*/ 99 h 99"/>
                <a:gd name="T2" fmla="*/ 73 w 84"/>
                <a:gd name="T3" fmla="*/ 99 h 99"/>
                <a:gd name="T4" fmla="*/ 13 w 84"/>
                <a:gd name="T5" fmla="*/ 20 h 99"/>
                <a:gd name="T6" fmla="*/ 13 w 84"/>
                <a:gd name="T7" fmla="*/ 99 h 99"/>
                <a:gd name="T8" fmla="*/ 0 w 84"/>
                <a:gd name="T9" fmla="*/ 99 h 99"/>
                <a:gd name="T10" fmla="*/ 0 w 84"/>
                <a:gd name="T11" fmla="*/ 0 h 99"/>
                <a:gd name="T12" fmla="*/ 11 w 84"/>
                <a:gd name="T13" fmla="*/ 0 h 99"/>
                <a:gd name="T14" fmla="*/ 71 w 84"/>
                <a:gd name="T15" fmla="*/ 77 h 99"/>
                <a:gd name="T16" fmla="*/ 71 w 84"/>
                <a:gd name="T17" fmla="*/ 0 h 99"/>
                <a:gd name="T18" fmla="*/ 84 w 84"/>
                <a:gd name="T19" fmla="*/ 0 h 99"/>
                <a:gd name="T20" fmla="*/ 84 w 84"/>
                <a:gd name="T21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99">
                  <a:moveTo>
                    <a:pt x="84" y="99"/>
                  </a:moveTo>
                  <a:lnTo>
                    <a:pt x="73" y="99"/>
                  </a:lnTo>
                  <a:lnTo>
                    <a:pt x="13" y="20"/>
                  </a:lnTo>
                  <a:lnTo>
                    <a:pt x="13" y="99"/>
                  </a:lnTo>
                  <a:lnTo>
                    <a:pt x="0" y="99"/>
                  </a:lnTo>
                  <a:lnTo>
                    <a:pt x="0" y="0"/>
                  </a:lnTo>
                  <a:lnTo>
                    <a:pt x="11" y="0"/>
                  </a:lnTo>
                  <a:lnTo>
                    <a:pt x="71" y="77"/>
                  </a:lnTo>
                  <a:lnTo>
                    <a:pt x="71" y="0"/>
                  </a:lnTo>
                  <a:lnTo>
                    <a:pt x="84" y="0"/>
                  </a:lnTo>
                  <a:lnTo>
                    <a:pt x="84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116EE2E0-41C5-4351-A4E9-7116DA5A128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220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9 w 57"/>
                <a:gd name="T3" fmla="*/ 57 h 57"/>
                <a:gd name="T4" fmla="*/ 0 w 57"/>
                <a:gd name="T5" fmla="*/ 28 h 57"/>
                <a:gd name="T6" fmla="*/ 29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9 w 57"/>
                <a:gd name="T13" fmla="*/ 50 h 57"/>
                <a:gd name="T14" fmla="*/ 50 w 57"/>
                <a:gd name="T15" fmla="*/ 28 h 57"/>
                <a:gd name="T16" fmla="*/ 29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9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7" y="50"/>
                    <a:pt x="29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9" y="6"/>
                  </a:cubicBezTo>
                  <a:cubicBezTo>
                    <a:pt x="17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CC15A522-8193-43CB-94B8-D2A576E6E2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65" y="1104"/>
              <a:ext cx="69" cy="99"/>
            </a:xfrm>
            <a:custGeom>
              <a:avLst/>
              <a:gdLst>
                <a:gd name="T0" fmla="*/ 69 w 69"/>
                <a:gd name="T1" fmla="*/ 99 h 99"/>
                <a:gd name="T2" fmla="*/ 0 w 69"/>
                <a:gd name="T3" fmla="*/ 99 h 99"/>
                <a:gd name="T4" fmla="*/ 0 w 69"/>
                <a:gd name="T5" fmla="*/ 0 h 99"/>
                <a:gd name="T6" fmla="*/ 13 w 69"/>
                <a:gd name="T7" fmla="*/ 0 h 99"/>
                <a:gd name="T8" fmla="*/ 13 w 69"/>
                <a:gd name="T9" fmla="*/ 86 h 99"/>
                <a:gd name="T10" fmla="*/ 69 w 69"/>
                <a:gd name="T11" fmla="*/ 86 h 99"/>
                <a:gd name="T12" fmla="*/ 69 w 69"/>
                <a:gd name="T1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99">
                  <a:moveTo>
                    <a:pt x="69" y="99"/>
                  </a:moveTo>
                  <a:lnTo>
                    <a:pt x="0" y="99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86"/>
                  </a:lnTo>
                  <a:lnTo>
                    <a:pt x="69" y="86"/>
                  </a:lnTo>
                  <a:lnTo>
                    <a:pt x="69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6F5A18DB-D9DB-481B-B168-902C74FE16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461" y="1102"/>
              <a:ext cx="101" cy="103"/>
            </a:xfrm>
            <a:custGeom>
              <a:avLst/>
              <a:gdLst>
                <a:gd name="T0" fmla="*/ 57 w 57"/>
                <a:gd name="T1" fmla="*/ 28 h 57"/>
                <a:gd name="T2" fmla="*/ 28 w 57"/>
                <a:gd name="T3" fmla="*/ 57 h 57"/>
                <a:gd name="T4" fmla="*/ 0 w 57"/>
                <a:gd name="T5" fmla="*/ 28 h 57"/>
                <a:gd name="T6" fmla="*/ 28 w 57"/>
                <a:gd name="T7" fmla="*/ 0 h 57"/>
                <a:gd name="T8" fmla="*/ 57 w 57"/>
                <a:gd name="T9" fmla="*/ 28 h 57"/>
                <a:gd name="T10" fmla="*/ 7 w 57"/>
                <a:gd name="T11" fmla="*/ 28 h 57"/>
                <a:gd name="T12" fmla="*/ 28 w 57"/>
                <a:gd name="T13" fmla="*/ 50 h 57"/>
                <a:gd name="T14" fmla="*/ 50 w 57"/>
                <a:gd name="T15" fmla="*/ 28 h 57"/>
                <a:gd name="T16" fmla="*/ 28 w 57"/>
                <a:gd name="T17" fmla="*/ 6 h 57"/>
                <a:gd name="T18" fmla="*/ 7 w 57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57">
                  <a:moveTo>
                    <a:pt x="57" y="28"/>
                  </a:moveTo>
                  <a:cubicBezTo>
                    <a:pt x="57" y="45"/>
                    <a:pt x="45" y="57"/>
                    <a:pt x="28" y="57"/>
                  </a:cubicBezTo>
                  <a:cubicBezTo>
                    <a:pt x="12" y="57"/>
                    <a:pt x="0" y="45"/>
                    <a:pt x="0" y="28"/>
                  </a:cubicBezTo>
                  <a:cubicBezTo>
                    <a:pt x="0" y="12"/>
                    <a:pt x="12" y="0"/>
                    <a:pt x="28" y="0"/>
                  </a:cubicBezTo>
                  <a:cubicBezTo>
                    <a:pt x="45" y="0"/>
                    <a:pt x="57" y="12"/>
                    <a:pt x="57" y="28"/>
                  </a:cubicBezTo>
                  <a:close/>
                  <a:moveTo>
                    <a:pt x="7" y="28"/>
                  </a:moveTo>
                  <a:cubicBezTo>
                    <a:pt x="7" y="41"/>
                    <a:pt x="16" y="50"/>
                    <a:pt x="28" y="50"/>
                  </a:cubicBezTo>
                  <a:cubicBezTo>
                    <a:pt x="41" y="50"/>
                    <a:pt x="50" y="41"/>
                    <a:pt x="50" y="28"/>
                  </a:cubicBezTo>
                  <a:cubicBezTo>
                    <a:pt x="50" y="15"/>
                    <a:pt x="41" y="6"/>
                    <a:pt x="28" y="6"/>
                  </a:cubicBezTo>
                  <a:cubicBezTo>
                    <a:pt x="16" y="6"/>
                    <a:pt x="7" y="15"/>
                    <a:pt x="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37355A7A-0EDD-47DB-932E-EDFCD3DEFD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6" y="1102"/>
              <a:ext cx="97" cy="103"/>
            </a:xfrm>
            <a:custGeom>
              <a:avLst/>
              <a:gdLst>
                <a:gd name="T0" fmla="*/ 50 w 55"/>
                <a:gd name="T1" fmla="*/ 9 h 57"/>
                <a:gd name="T2" fmla="*/ 45 w 55"/>
                <a:gd name="T3" fmla="*/ 14 h 57"/>
                <a:gd name="T4" fmla="*/ 29 w 55"/>
                <a:gd name="T5" fmla="*/ 6 h 57"/>
                <a:gd name="T6" fmla="*/ 7 w 55"/>
                <a:gd name="T7" fmla="*/ 28 h 57"/>
                <a:gd name="T8" fmla="*/ 28 w 55"/>
                <a:gd name="T9" fmla="*/ 50 h 57"/>
                <a:gd name="T10" fmla="*/ 48 w 55"/>
                <a:gd name="T11" fmla="*/ 33 h 57"/>
                <a:gd name="T12" fmla="*/ 31 w 55"/>
                <a:gd name="T13" fmla="*/ 33 h 57"/>
                <a:gd name="T14" fmla="*/ 31 w 55"/>
                <a:gd name="T15" fmla="*/ 26 h 57"/>
                <a:gd name="T16" fmla="*/ 55 w 55"/>
                <a:gd name="T17" fmla="*/ 26 h 57"/>
                <a:gd name="T18" fmla="*/ 55 w 55"/>
                <a:gd name="T19" fmla="*/ 28 h 57"/>
                <a:gd name="T20" fmla="*/ 28 w 55"/>
                <a:gd name="T21" fmla="*/ 57 h 57"/>
                <a:gd name="T22" fmla="*/ 0 w 55"/>
                <a:gd name="T23" fmla="*/ 28 h 57"/>
                <a:gd name="T24" fmla="*/ 29 w 55"/>
                <a:gd name="T25" fmla="*/ 0 h 57"/>
                <a:gd name="T26" fmla="*/ 50 w 55"/>
                <a:gd name="T27" fmla="*/ 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57">
                  <a:moveTo>
                    <a:pt x="50" y="9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1" y="9"/>
                    <a:pt x="35" y="6"/>
                    <a:pt x="29" y="6"/>
                  </a:cubicBezTo>
                  <a:cubicBezTo>
                    <a:pt x="16" y="6"/>
                    <a:pt x="7" y="15"/>
                    <a:pt x="7" y="28"/>
                  </a:cubicBezTo>
                  <a:cubicBezTo>
                    <a:pt x="7" y="41"/>
                    <a:pt x="16" y="50"/>
                    <a:pt x="28" y="50"/>
                  </a:cubicBezTo>
                  <a:cubicBezTo>
                    <a:pt x="40" y="50"/>
                    <a:pt x="46" y="43"/>
                    <a:pt x="48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8"/>
                  </a:cubicBezTo>
                  <a:cubicBezTo>
                    <a:pt x="55" y="44"/>
                    <a:pt x="45" y="57"/>
                    <a:pt x="28" y="57"/>
                  </a:cubicBezTo>
                  <a:cubicBezTo>
                    <a:pt x="14" y="57"/>
                    <a:pt x="0" y="46"/>
                    <a:pt x="0" y="28"/>
                  </a:cubicBezTo>
                  <a:cubicBezTo>
                    <a:pt x="0" y="12"/>
                    <a:pt x="12" y="0"/>
                    <a:pt x="29" y="0"/>
                  </a:cubicBezTo>
                  <a:cubicBezTo>
                    <a:pt x="37" y="0"/>
                    <a:pt x="45" y="3"/>
                    <a:pt x="50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EBBA282F-298C-4A34-B364-0514393CA0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16" y="1104"/>
              <a:ext cx="90" cy="99"/>
            </a:xfrm>
            <a:custGeom>
              <a:avLst/>
              <a:gdLst>
                <a:gd name="T0" fmla="*/ 51 w 90"/>
                <a:gd name="T1" fmla="*/ 58 h 99"/>
                <a:gd name="T2" fmla="*/ 51 w 90"/>
                <a:gd name="T3" fmla="*/ 99 h 99"/>
                <a:gd name="T4" fmla="*/ 39 w 90"/>
                <a:gd name="T5" fmla="*/ 99 h 99"/>
                <a:gd name="T6" fmla="*/ 39 w 90"/>
                <a:gd name="T7" fmla="*/ 58 h 99"/>
                <a:gd name="T8" fmla="*/ 0 w 90"/>
                <a:gd name="T9" fmla="*/ 0 h 99"/>
                <a:gd name="T10" fmla="*/ 16 w 90"/>
                <a:gd name="T11" fmla="*/ 0 h 99"/>
                <a:gd name="T12" fmla="*/ 46 w 90"/>
                <a:gd name="T13" fmla="*/ 45 h 99"/>
                <a:gd name="T14" fmla="*/ 74 w 90"/>
                <a:gd name="T15" fmla="*/ 0 h 99"/>
                <a:gd name="T16" fmla="*/ 90 w 90"/>
                <a:gd name="T17" fmla="*/ 0 h 99"/>
                <a:gd name="T18" fmla="*/ 51 w 90"/>
                <a:gd name="T19" fmla="*/ 5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99">
                  <a:moveTo>
                    <a:pt x="51" y="58"/>
                  </a:moveTo>
                  <a:lnTo>
                    <a:pt x="51" y="99"/>
                  </a:lnTo>
                  <a:lnTo>
                    <a:pt x="39" y="99"/>
                  </a:lnTo>
                  <a:lnTo>
                    <a:pt x="39" y="58"/>
                  </a:lnTo>
                  <a:lnTo>
                    <a:pt x="0" y="0"/>
                  </a:lnTo>
                  <a:lnTo>
                    <a:pt x="16" y="0"/>
                  </a:lnTo>
                  <a:lnTo>
                    <a:pt x="46" y="45"/>
                  </a:lnTo>
                  <a:lnTo>
                    <a:pt x="74" y="0"/>
                  </a:lnTo>
                  <a:lnTo>
                    <a:pt x="90" y="0"/>
                  </a:lnTo>
                  <a:lnTo>
                    <a:pt x="51" y="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05405BFF-B7C8-40EB-A68B-C398041DF8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9" y="894"/>
              <a:ext cx="106" cy="104"/>
            </a:xfrm>
            <a:custGeom>
              <a:avLst/>
              <a:gdLst>
                <a:gd name="T0" fmla="*/ 67 w 106"/>
                <a:gd name="T1" fmla="*/ 104 h 104"/>
                <a:gd name="T2" fmla="*/ 39 w 106"/>
                <a:gd name="T3" fmla="*/ 104 h 104"/>
                <a:gd name="T4" fmla="*/ 0 w 106"/>
                <a:gd name="T5" fmla="*/ 0 h 104"/>
                <a:gd name="T6" fmla="*/ 27 w 106"/>
                <a:gd name="T7" fmla="*/ 0 h 104"/>
                <a:gd name="T8" fmla="*/ 53 w 106"/>
                <a:gd name="T9" fmla="*/ 79 h 104"/>
                <a:gd name="T10" fmla="*/ 82 w 106"/>
                <a:gd name="T11" fmla="*/ 0 h 104"/>
                <a:gd name="T12" fmla="*/ 106 w 106"/>
                <a:gd name="T13" fmla="*/ 0 h 104"/>
                <a:gd name="T14" fmla="*/ 67 w 106"/>
                <a:gd name="T1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04">
                  <a:moveTo>
                    <a:pt x="67" y="104"/>
                  </a:moveTo>
                  <a:lnTo>
                    <a:pt x="39" y="104"/>
                  </a:lnTo>
                  <a:lnTo>
                    <a:pt x="0" y="0"/>
                  </a:lnTo>
                  <a:lnTo>
                    <a:pt x="27" y="0"/>
                  </a:lnTo>
                  <a:lnTo>
                    <a:pt x="53" y="79"/>
                  </a:lnTo>
                  <a:lnTo>
                    <a:pt x="82" y="0"/>
                  </a:lnTo>
                  <a:lnTo>
                    <a:pt x="106" y="0"/>
                  </a:lnTo>
                  <a:lnTo>
                    <a:pt x="67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204843B8-2999-4A16-860F-EA96BC6279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94" y="894"/>
              <a:ext cx="110" cy="104"/>
            </a:xfrm>
            <a:custGeom>
              <a:avLst/>
              <a:gdLst>
                <a:gd name="T0" fmla="*/ 110 w 110"/>
                <a:gd name="T1" fmla="*/ 104 h 104"/>
                <a:gd name="T2" fmla="*/ 83 w 110"/>
                <a:gd name="T3" fmla="*/ 104 h 104"/>
                <a:gd name="T4" fmla="*/ 76 w 110"/>
                <a:gd name="T5" fmla="*/ 82 h 104"/>
                <a:gd name="T6" fmla="*/ 34 w 110"/>
                <a:gd name="T7" fmla="*/ 82 h 104"/>
                <a:gd name="T8" fmla="*/ 27 w 110"/>
                <a:gd name="T9" fmla="*/ 104 h 104"/>
                <a:gd name="T10" fmla="*/ 0 w 110"/>
                <a:gd name="T11" fmla="*/ 104 h 104"/>
                <a:gd name="T12" fmla="*/ 41 w 110"/>
                <a:gd name="T13" fmla="*/ 0 h 104"/>
                <a:gd name="T14" fmla="*/ 69 w 110"/>
                <a:gd name="T15" fmla="*/ 0 h 104"/>
                <a:gd name="T16" fmla="*/ 110 w 110"/>
                <a:gd name="T17" fmla="*/ 104 h 104"/>
                <a:gd name="T18" fmla="*/ 43 w 110"/>
                <a:gd name="T19" fmla="*/ 59 h 104"/>
                <a:gd name="T20" fmla="*/ 68 w 110"/>
                <a:gd name="T21" fmla="*/ 59 h 104"/>
                <a:gd name="T22" fmla="*/ 55 w 110"/>
                <a:gd name="T23" fmla="*/ 25 h 104"/>
                <a:gd name="T24" fmla="*/ 43 w 110"/>
                <a:gd name="T25" fmla="*/ 5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0" h="104">
                  <a:moveTo>
                    <a:pt x="110" y="104"/>
                  </a:moveTo>
                  <a:lnTo>
                    <a:pt x="83" y="104"/>
                  </a:lnTo>
                  <a:lnTo>
                    <a:pt x="76" y="82"/>
                  </a:lnTo>
                  <a:lnTo>
                    <a:pt x="34" y="82"/>
                  </a:lnTo>
                  <a:lnTo>
                    <a:pt x="27" y="104"/>
                  </a:lnTo>
                  <a:lnTo>
                    <a:pt x="0" y="104"/>
                  </a:lnTo>
                  <a:lnTo>
                    <a:pt x="41" y="0"/>
                  </a:lnTo>
                  <a:lnTo>
                    <a:pt x="69" y="0"/>
                  </a:lnTo>
                  <a:lnTo>
                    <a:pt x="110" y="104"/>
                  </a:lnTo>
                  <a:close/>
                  <a:moveTo>
                    <a:pt x="43" y="59"/>
                  </a:moveTo>
                  <a:lnTo>
                    <a:pt x="68" y="59"/>
                  </a:lnTo>
                  <a:lnTo>
                    <a:pt x="55" y="25"/>
                  </a:lnTo>
                  <a:lnTo>
                    <a:pt x="43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0628E328-2EBE-4C98-B64C-4C9AD08B418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24" y="894"/>
              <a:ext cx="109" cy="104"/>
            </a:xfrm>
            <a:custGeom>
              <a:avLst/>
              <a:gdLst>
                <a:gd name="T0" fmla="*/ 109 w 109"/>
                <a:gd name="T1" fmla="*/ 104 h 104"/>
                <a:gd name="T2" fmla="*/ 83 w 109"/>
                <a:gd name="T3" fmla="*/ 104 h 104"/>
                <a:gd name="T4" fmla="*/ 74 w 109"/>
                <a:gd name="T5" fmla="*/ 82 h 104"/>
                <a:gd name="T6" fmla="*/ 33 w 109"/>
                <a:gd name="T7" fmla="*/ 82 h 104"/>
                <a:gd name="T8" fmla="*/ 26 w 109"/>
                <a:gd name="T9" fmla="*/ 104 h 104"/>
                <a:gd name="T10" fmla="*/ 0 w 109"/>
                <a:gd name="T11" fmla="*/ 104 h 104"/>
                <a:gd name="T12" fmla="*/ 40 w 109"/>
                <a:gd name="T13" fmla="*/ 0 h 104"/>
                <a:gd name="T14" fmla="*/ 69 w 109"/>
                <a:gd name="T15" fmla="*/ 0 h 104"/>
                <a:gd name="T16" fmla="*/ 109 w 109"/>
                <a:gd name="T17" fmla="*/ 104 h 104"/>
                <a:gd name="T18" fmla="*/ 42 w 109"/>
                <a:gd name="T19" fmla="*/ 59 h 104"/>
                <a:gd name="T20" fmla="*/ 67 w 109"/>
                <a:gd name="T21" fmla="*/ 59 h 104"/>
                <a:gd name="T22" fmla="*/ 54 w 109"/>
                <a:gd name="T23" fmla="*/ 25 h 104"/>
                <a:gd name="T24" fmla="*/ 42 w 109"/>
                <a:gd name="T25" fmla="*/ 5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" h="104">
                  <a:moveTo>
                    <a:pt x="109" y="104"/>
                  </a:moveTo>
                  <a:lnTo>
                    <a:pt x="83" y="104"/>
                  </a:lnTo>
                  <a:lnTo>
                    <a:pt x="74" y="82"/>
                  </a:lnTo>
                  <a:lnTo>
                    <a:pt x="33" y="82"/>
                  </a:lnTo>
                  <a:lnTo>
                    <a:pt x="26" y="104"/>
                  </a:lnTo>
                  <a:lnTo>
                    <a:pt x="0" y="104"/>
                  </a:lnTo>
                  <a:lnTo>
                    <a:pt x="40" y="0"/>
                  </a:lnTo>
                  <a:lnTo>
                    <a:pt x="69" y="0"/>
                  </a:lnTo>
                  <a:lnTo>
                    <a:pt x="109" y="104"/>
                  </a:lnTo>
                  <a:close/>
                  <a:moveTo>
                    <a:pt x="42" y="59"/>
                  </a:moveTo>
                  <a:lnTo>
                    <a:pt x="67" y="59"/>
                  </a:lnTo>
                  <a:lnTo>
                    <a:pt x="54" y="25"/>
                  </a:lnTo>
                  <a:lnTo>
                    <a:pt x="42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2C496613-46BE-40F6-9AD9-ABDC223ACB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2" y="894"/>
              <a:ext cx="76" cy="104"/>
            </a:xfrm>
            <a:custGeom>
              <a:avLst/>
              <a:gdLst>
                <a:gd name="T0" fmla="*/ 76 w 76"/>
                <a:gd name="T1" fmla="*/ 104 h 104"/>
                <a:gd name="T2" fmla="*/ 0 w 76"/>
                <a:gd name="T3" fmla="*/ 104 h 104"/>
                <a:gd name="T4" fmla="*/ 0 w 76"/>
                <a:gd name="T5" fmla="*/ 0 h 104"/>
                <a:gd name="T6" fmla="*/ 25 w 76"/>
                <a:gd name="T7" fmla="*/ 0 h 104"/>
                <a:gd name="T8" fmla="*/ 25 w 76"/>
                <a:gd name="T9" fmla="*/ 81 h 104"/>
                <a:gd name="T10" fmla="*/ 76 w 76"/>
                <a:gd name="T11" fmla="*/ 81 h 104"/>
                <a:gd name="T12" fmla="*/ 76 w 76"/>
                <a:gd name="T1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104">
                  <a:moveTo>
                    <a:pt x="76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81"/>
                  </a:lnTo>
                  <a:lnTo>
                    <a:pt x="76" y="81"/>
                  </a:lnTo>
                  <a:lnTo>
                    <a:pt x="76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E814C247-6F9D-4FB4-8C47-66E0F8E4EA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9" y="894"/>
              <a:ext cx="90" cy="106"/>
            </a:xfrm>
            <a:custGeom>
              <a:avLst/>
              <a:gdLst>
                <a:gd name="T0" fmla="*/ 51 w 51"/>
                <a:gd name="T1" fmla="*/ 35 h 59"/>
                <a:gd name="T2" fmla="*/ 26 w 51"/>
                <a:gd name="T3" fmla="*/ 59 h 59"/>
                <a:gd name="T4" fmla="*/ 0 w 51"/>
                <a:gd name="T5" fmla="*/ 35 h 59"/>
                <a:gd name="T6" fmla="*/ 0 w 51"/>
                <a:gd name="T7" fmla="*/ 0 h 59"/>
                <a:gd name="T8" fmla="*/ 14 w 51"/>
                <a:gd name="T9" fmla="*/ 0 h 59"/>
                <a:gd name="T10" fmla="*/ 14 w 51"/>
                <a:gd name="T11" fmla="*/ 34 h 59"/>
                <a:gd name="T12" fmla="*/ 26 w 51"/>
                <a:gd name="T13" fmla="*/ 46 h 59"/>
                <a:gd name="T14" fmla="*/ 37 w 51"/>
                <a:gd name="T15" fmla="*/ 34 h 59"/>
                <a:gd name="T16" fmla="*/ 37 w 51"/>
                <a:gd name="T17" fmla="*/ 0 h 59"/>
                <a:gd name="T18" fmla="*/ 51 w 51"/>
                <a:gd name="T19" fmla="*/ 0 h 59"/>
                <a:gd name="T20" fmla="*/ 51 w 51"/>
                <a:gd name="T21" fmla="*/ 3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59">
                  <a:moveTo>
                    <a:pt x="51" y="35"/>
                  </a:moveTo>
                  <a:cubicBezTo>
                    <a:pt x="51" y="51"/>
                    <a:pt x="42" y="59"/>
                    <a:pt x="26" y="59"/>
                  </a:cubicBezTo>
                  <a:cubicBezTo>
                    <a:pt x="10" y="59"/>
                    <a:pt x="0" y="51"/>
                    <a:pt x="0" y="3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2"/>
                    <a:pt x="19" y="46"/>
                    <a:pt x="26" y="46"/>
                  </a:cubicBezTo>
                  <a:cubicBezTo>
                    <a:pt x="33" y="46"/>
                    <a:pt x="37" y="42"/>
                    <a:pt x="37" y="34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51" y="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6E58BFE8-DDC0-4A96-93C6-3F69442311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38" y="894"/>
              <a:ext cx="96" cy="104"/>
            </a:xfrm>
            <a:custGeom>
              <a:avLst/>
              <a:gdLst>
                <a:gd name="T0" fmla="*/ 96 w 96"/>
                <a:gd name="T1" fmla="*/ 104 h 104"/>
                <a:gd name="T2" fmla="*/ 73 w 96"/>
                <a:gd name="T3" fmla="*/ 104 h 104"/>
                <a:gd name="T4" fmla="*/ 25 w 96"/>
                <a:gd name="T5" fmla="*/ 41 h 104"/>
                <a:gd name="T6" fmla="*/ 25 w 96"/>
                <a:gd name="T7" fmla="*/ 104 h 104"/>
                <a:gd name="T8" fmla="*/ 0 w 96"/>
                <a:gd name="T9" fmla="*/ 104 h 104"/>
                <a:gd name="T10" fmla="*/ 0 w 96"/>
                <a:gd name="T11" fmla="*/ 0 h 104"/>
                <a:gd name="T12" fmla="*/ 25 w 96"/>
                <a:gd name="T13" fmla="*/ 0 h 104"/>
                <a:gd name="T14" fmla="*/ 71 w 96"/>
                <a:gd name="T15" fmla="*/ 64 h 104"/>
                <a:gd name="T16" fmla="*/ 71 w 96"/>
                <a:gd name="T17" fmla="*/ 0 h 104"/>
                <a:gd name="T18" fmla="*/ 96 w 96"/>
                <a:gd name="T19" fmla="*/ 0 h 104"/>
                <a:gd name="T20" fmla="*/ 96 w 96"/>
                <a:gd name="T21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04">
                  <a:moveTo>
                    <a:pt x="96" y="104"/>
                  </a:moveTo>
                  <a:lnTo>
                    <a:pt x="73" y="104"/>
                  </a:lnTo>
                  <a:lnTo>
                    <a:pt x="25" y="41"/>
                  </a:lnTo>
                  <a:lnTo>
                    <a:pt x="25" y="104"/>
                  </a:lnTo>
                  <a:lnTo>
                    <a:pt x="0" y="104"/>
                  </a:lnTo>
                  <a:lnTo>
                    <a:pt x="0" y="0"/>
                  </a:lnTo>
                  <a:lnTo>
                    <a:pt x="25" y="0"/>
                  </a:lnTo>
                  <a:lnTo>
                    <a:pt x="71" y="64"/>
                  </a:lnTo>
                  <a:lnTo>
                    <a:pt x="71" y="0"/>
                  </a:lnTo>
                  <a:lnTo>
                    <a:pt x="96" y="0"/>
                  </a:lnTo>
                  <a:lnTo>
                    <a:pt x="96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4" name="Rectangle 23">
              <a:extLst>
                <a:ext uri="{FF2B5EF4-FFF2-40B4-BE49-F238E27FC236}">
                  <a16:creationId xmlns:a16="http://schemas.microsoft.com/office/drawing/2014/main" id="{30EE7D2A-06CC-4974-9F5B-CF7482B4328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080" y="894"/>
              <a:ext cx="25" cy="10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9FFB2C2C-AD30-4431-9089-03876741CD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37" y="894"/>
              <a:ext cx="106" cy="104"/>
            </a:xfrm>
            <a:custGeom>
              <a:avLst/>
              <a:gdLst>
                <a:gd name="T0" fmla="*/ 67 w 106"/>
                <a:gd name="T1" fmla="*/ 104 h 104"/>
                <a:gd name="T2" fmla="*/ 39 w 106"/>
                <a:gd name="T3" fmla="*/ 104 h 104"/>
                <a:gd name="T4" fmla="*/ 0 w 106"/>
                <a:gd name="T5" fmla="*/ 0 h 104"/>
                <a:gd name="T6" fmla="*/ 26 w 106"/>
                <a:gd name="T7" fmla="*/ 0 h 104"/>
                <a:gd name="T8" fmla="*/ 53 w 106"/>
                <a:gd name="T9" fmla="*/ 79 h 104"/>
                <a:gd name="T10" fmla="*/ 79 w 106"/>
                <a:gd name="T11" fmla="*/ 0 h 104"/>
                <a:gd name="T12" fmla="*/ 106 w 106"/>
                <a:gd name="T13" fmla="*/ 0 h 104"/>
                <a:gd name="T14" fmla="*/ 67 w 106"/>
                <a:gd name="T1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04">
                  <a:moveTo>
                    <a:pt x="67" y="104"/>
                  </a:moveTo>
                  <a:lnTo>
                    <a:pt x="39" y="104"/>
                  </a:lnTo>
                  <a:lnTo>
                    <a:pt x="0" y="0"/>
                  </a:lnTo>
                  <a:lnTo>
                    <a:pt x="26" y="0"/>
                  </a:lnTo>
                  <a:lnTo>
                    <a:pt x="53" y="79"/>
                  </a:lnTo>
                  <a:lnTo>
                    <a:pt x="79" y="0"/>
                  </a:lnTo>
                  <a:lnTo>
                    <a:pt x="106" y="0"/>
                  </a:lnTo>
                  <a:lnTo>
                    <a:pt x="67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55C6C0AD-A62E-45EB-8788-7F3B13A494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77" y="894"/>
              <a:ext cx="79" cy="104"/>
            </a:xfrm>
            <a:custGeom>
              <a:avLst/>
              <a:gdLst>
                <a:gd name="T0" fmla="*/ 79 w 79"/>
                <a:gd name="T1" fmla="*/ 104 h 104"/>
                <a:gd name="T2" fmla="*/ 0 w 79"/>
                <a:gd name="T3" fmla="*/ 104 h 104"/>
                <a:gd name="T4" fmla="*/ 0 w 79"/>
                <a:gd name="T5" fmla="*/ 0 h 104"/>
                <a:gd name="T6" fmla="*/ 79 w 79"/>
                <a:gd name="T7" fmla="*/ 0 h 104"/>
                <a:gd name="T8" fmla="*/ 79 w 79"/>
                <a:gd name="T9" fmla="*/ 23 h 104"/>
                <a:gd name="T10" fmla="*/ 24 w 79"/>
                <a:gd name="T11" fmla="*/ 23 h 104"/>
                <a:gd name="T12" fmla="*/ 24 w 79"/>
                <a:gd name="T13" fmla="*/ 41 h 104"/>
                <a:gd name="T14" fmla="*/ 76 w 79"/>
                <a:gd name="T15" fmla="*/ 41 h 104"/>
                <a:gd name="T16" fmla="*/ 76 w 79"/>
                <a:gd name="T17" fmla="*/ 63 h 104"/>
                <a:gd name="T18" fmla="*/ 24 w 79"/>
                <a:gd name="T19" fmla="*/ 63 h 104"/>
                <a:gd name="T20" fmla="*/ 24 w 79"/>
                <a:gd name="T21" fmla="*/ 82 h 104"/>
                <a:gd name="T22" fmla="*/ 79 w 79"/>
                <a:gd name="T23" fmla="*/ 82 h 104"/>
                <a:gd name="T24" fmla="*/ 79 w 79"/>
                <a:gd name="T2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4">
                  <a:moveTo>
                    <a:pt x="79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79" y="0"/>
                  </a:lnTo>
                  <a:lnTo>
                    <a:pt x="79" y="23"/>
                  </a:lnTo>
                  <a:lnTo>
                    <a:pt x="24" y="23"/>
                  </a:lnTo>
                  <a:lnTo>
                    <a:pt x="24" y="41"/>
                  </a:lnTo>
                  <a:lnTo>
                    <a:pt x="76" y="41"/>
                  </a:lnTo>
                  <a:lnTo>
                    <a:pt x="76" y="63"/>
                  </a:lnTo>
                  <a:lnTo>
                    <a:pt x="24" y="63"/>
                  </a:lnTo>
                  <a:lnTo>
                    <a:pt x="24" y="82"/>
                  </a:lnTo>
                  <a:lnTo>
                    <a:pt x="79" y="82"/>
                  </a:lnTo>
                  <a:lnTo>
                    <a:pt x="79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9F52FA31-8FF5-4795-9A3B-EAFFA867AD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18" y="892"/>
              <a:ext cx="88" cy="108"/>
            </a:xfrm>
            <a:custGeom>
              <a:avLst/>
              <a:gdLst>
                <a:gd name="T0" fmla="*/ 43 w 50"/>
                <a:gd name="T1" fmla="*/ 18 h 60"/>
                <a:gd name="T2" fmla="*/ 27 w 50"/>
                <a:gd name="T3" fmla="*/ 13 h 60"/>
                <a:gd name="T4" fmla="*/ 17 w 50"/>
                <a:gd name="T5" fmla="*/ 18 h 60"/>
                <a:gd name="T6" fmla="*/ 29 w 50"/>
                <a:gd name="T7" fmla="*/ 24 h 60"/>
                <a:gd name="T8" fmla="*/ 32 w 50"/>
                <a:gd name="T9" fmla="*/ 24 h 60"/>
                <a:gd name="T10" fmla="*/ 50 w 50"/>
                <a:gd name="T11" fmla="*/ 41 h 60"/>
                <a:gd name="T12" fmla="*/ 26 w 50"/>
                <a:gd name="T13" fmla="*/ 60 h 60"/>
                <a:gd name="T14" fmla="*/ 0 w 50"/>
                <a:gd name="T15" fmla="*/ 53 h 60"/>
                <a:gd name="T16" fmla="*/ 7 w 50"/>
                <a:gd name="T17" fmla="*/ 42 h 60"/>
                <a:gd name="T18" fmla="*/ 26 w 50"/>
                <a:gd name="T19" fmla="*/ 48 h 60"/>
                <a:gd name="T20" fmla="*/ 35 w 50"/>
                <a:gd name="T21" fmla="*/ 42 h 60"/>
                <a:gd name="T22" fmla="*/ 24 w 50"/>
                <a:gd name="T23" fmla="*/ 37 h 60"/>
                <a:gd name="T24" fmla="*/ 21 w 50"/>
                <a:gd name="T25" fmla="*/ 36 h 60"/>
                <a:gd name="T26" fmla="*/ 2 w 50"/>
                <a:gd name="T27" fmla="*/ 19 h 60"/>
                <a:gd name="T28" fmla="*/ 26 w 50"/>
                <a:gd name="T29" fmla="*/ 0 h 60"/>
                <a:gd name="T30" fmla="*/ 50 w 50"/>
                <a:gd name="T31" fmla="*/ 6 h 60"/>
                <a:gd name="T32" fmla="*/ 43 w 50"/>
                <a:gd name="T33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60">
                  <a:moveTo>
                    <a:pt x="43" y="18"/>
                  </a:moveTo>
                  <a:cubicBezTo>
                    <a:pt x="39" y="15"/>
                    <a:pt x="33" y="13"/>
                    <a:pt x="27" y="13"/>
                  </a:cubicBezTo>
                  <a:cubicBezTo>
                    <a:pt x="21" y="13"/>
                    <a:pt x="17" y="15"/>
                    <a:pt x="17" y="18"/>
                  </a:cubicBezTo>
                  <a:cubicBezTo>
                    <a:pt x="17" y="22"/>
                    <a:pt x="23" y="22"/>
                    <a:pt x="29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43" y="26"/>
                    <a:pt x="50" y="31"/>
                    <a:pt x="50" y="41"/>
                  </a:cubicBezTo>
                  <a:cubicBezTo>
                    <a:pt x="50" y="54"/>
                    <a:pt x="38" y="60"/>
                    <a:pt x="26" y="60"/>
                  </a:cubicBezTo>
                  <a:cubicBezTo>
                    <a:pt x="16" y="60"/>
                    <a:pt x="6" y="58"/>
                    <a:pt x="0" y="53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11" y="45"/>
                    <a:pt x="18" y="48"/>
                    <a:pt x="26" y="48"/>
                  </a:cubicBezTo>
                  <a:cubicBezTo>
                    <a:pt x="31" y="48"/>
                    <a:pt x="35" y="46"/>
                    <a:pt x="35" y="42"/>
                  </a:cubicBezTo>
                  <a:cubicBezTo>
                    <a:pt x="35" y="39"/>
                    <a:pt x="31" y="38"/>
                    <a:pt x="24" y="37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9" y="34"/>
                    <a:pt x="2" y="29"/>
                    <a:pt x="2" y="19"/>
                  </a:cubicBezTo>
                  <a:cubicBezTo>
                    <a:pt x="2" y="7"/>
                    <a:pt x="12" y="0"/>
                    <a:pt x="26" y="0"/>
                  </a:cubicBezTo>
                  <a:cubicBezTo>
                    <a:pt x="34" y="0"/>
                    <a:pt x="41" y="1"/>
                    <a:pt x="50" y="6"/>
                  </a:cubicBezTo>
                  <a:lnTo>
                    <a:pt x="43" y="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8" name="Rectangle 27">
              <a:extLst>
                <a:ext uri="{FF2B5EF4-FFF2-40B4-BE49-F238E27FC236}">
                  <a16:creationId xmlns:a16="http://schemas.microsoft.com/office/drawing/2014/main" id="{3149BD52-4C04-49E8-8817-C37D977733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649" y="894"/>
              <a:ext cx="25" cy="10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F271C302-05CB-4B0E-8073-1974CF13D5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5" y="894"/>
              <a:ext cx="87" cy="104"/>
            </a:xfrm>
            <a:custGeom>
              <a:avLst/>
              <a:gdLst>
                <a:gd name="T0" fmla="*/ 87 w 87"/>
                <a:gd name="T1" fmla="*/ 23 h 104"/>
                <a:gd name="T2" fmla="*/ 57 w 87"/>
                <a:gd name="T3" fmla="*/ 23 h 104"/>
                <a:gd name="T4" fmla="*/ 57 w 87"/>
                <a:gd name="T5" fmla="*/ 104 h 104"/>
                <a:gd name="T6" fmla="*/ 32 w 87"/>
                <a:gd name="T7" fmla="*/ 104 h 104"/>
                <a:gd name="T8" fmla="*/ 32 w 87"/>
                <a:gd name="T9" fmla="*/ 23 h 104"/>
                <a:gd name="T10" fmla="*/ 0 w 87"/>
                <a:gd name="T11" fmla="*/ 23 h 104"/>
                <a:gd name="T12" fmla="*/ 0 w 87"/>
                <a:gd name="T13" fmla="*/ 0 h 104"/>
                <a:gd name="T14" fmla="*/ 87 w 87"/>
                <a:gd name="T15" fmla="*/ 0 h 104"/>
                <a:gd name="T16" fmla="*/ 87 w 87"/>
                <a:gd name="T17" fmla="*/ 2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04">
                  <a:moveTo>
                    <a:pt x="87" y="23"/>
                  </a:moveTo>
                  <a:lnTo>
                    <a:pt x="57" y="23"/>
                  </a:lnTo>
                  <a:lnTo>
                    <a:pt x="57" y="104"/>
                  </a:lnTo>
                  <a:lnTo>
                    <a:pt x="32" y="104"/>
                  </a:lnTo>
                  <a:lnTo>
                    <a:pt x="3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87" y="0"/>
                  </a:lnTo>
                  <a:lnTo>
                    <a:pt x="87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C652D5D9-E64B-48B0-8731-A3E43B86CD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17" y="894"/>
              <a:ext cx="103" cy="104"/>
            </a:xfrm>
            <a:custGeom>
              <a:avLst/>
              <a:gdLst>
                <a:gd name="T0" fmla="*/ 64 w 103"/>
                <a:gd name="T1" fmla="*/ 64 h 104"/>
                <a:gd name="T2" fmla="*/ 64 w 103"/>
                <a:gd name="T3" fmla="*/ 104 h 104"/>
                <a:gd name="T4" fmla="*/ 39 w 103"/>
                <a:gd name="T5" fmla="*/ 104 h 104"/>
                <a:gd name="T6" fmla="*/ 39 w 103"/>
                <a:gd name="T7" fmla="*/ 64 h 104"/>
                <a:gd name="T8" fmla="*/ 0 w 103"/>
                <a:gd name="T9" fmla="*/ 0 h 104"/>
                <a:gd name="T10" fmla="*/ 28 w 103"/>
                <a:gd name="T11" fmla="*/ 0 h 104"/>
                <a:gd name="T12" fmla="*/ 51 w 103"/>
                <a:gd name="T13" fmla="*/ 41 h 104"/>
                <a:gd name="T14" fmla="*/ 74 w 103"/>
                <a:gd name="T15" fmla="*/ 0 h 104"/>
                <a:gd name="T16" fmla="*/ 103 w 103"/>
                <a:gd name="T17" fmla="*/ 0 h 104"/>
                <a:gd name="T18" fmla="*/ 64 w 103"/>
                <a:gd name="T19" fmla="*/ 6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64" y="64"/>
                  </a:moveTo>
                  <a:lnTo>
                    <a:pt x="64" y="104"/>
                  </a:lnTo>
                  <a:lnTo>
                    <a:pt x="39" y="104"/>
                  </a:lnTo>
                  <a:lnTo>
                    <a:pt x="39" y="6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51" y="41"/>
                  </a:lnTo>
                  <a:lnTo>
                    <a:pt x="74" y="0"/>
                  </a:lnTo>
                  <a:lnTo>
                    <a:pt x="103" y="0"/>
                  </a:lnTo>
                  <a:lnTo>
                    <a:pt x="64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9D083144-D4A4-4C21-9FBE-D01DB816E6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401" y="894"/>
              <a:ext cx="95" cy="104"/>
            </a:xfrm>
            <a:custGeom>
              <a:avLst/>
              <a:gdLst>
                <a:gd name="T0" fmla="*/ 36 w 54"/>
                <a:gd name="T1" fmla="*/ 35 h 58"/>
                <a:gd name="T2" fmla="*/ 48 w 54"/>
                <a:gd name="T3" fmla="*/ 19 h 58"/>
                <a:gd name="T4" fmla="*/ 25 w 54"/>
                <a:gd name="T5" fmla="*/ 0 h 58"/>
                <a:gd name="T6" fmla="*/ 0 w 54"/>
                <a:gd name="T7" fmla="*/ 0 h 58"/>
                <a:gd name="T8" fmla="*/ 0 w 54"/>
                <a:gd name="T9" fmla="*/ 58 h 58"/>
                <a:gd name="T10" fmla="*/ 14 w 54"/>
                <a:gd name="T11" fmla="*/ 58 h 58"/>
                <a:gd name="T12" fmla="*/ 14 w 54"/>
                <a:gd name="T13" fmla="*/ 36 h 58"/>
                <a:gd name="T14" fmla="*/ 15 w 54"/>
                <a:gd name="T15" fmla="*/ 36 h 58"/>
                <a:gd name="T16" fmla="*/ 16 w 54"/>
                <a:gd name="T17" fmla="*/ 36 h 58"/>
                <a:gd name="T18" fmla="*/ 22 w 54"/>
                <a:gd name="T19" fmla="*/ 36 h 58"/>
                <a:gd name="T20" fmla="*/ 37 w 54"/>
                <a:gd name="T21" fmla="*/ 58 h 58"/>
                <a:gd name="T22" fmla="*/ 54 w 54"/>
                <a:gd name="T23" fmla="*/ 58 h 58"/>
                <a:gd name="T24" fmla="*/ 36 w 54"/>
                <a:gd name="T25" fmla="*/ 35 h 58"/>
                <a:gd name="T26" fmla="*/ 14 w 54"/>
                <a:gd name="T27" fmla="*/ 25 h 58"/>
                <a:gd name="T28" fmla="*/ 14 w 54"/>
                <a:gd name="T29" fmla="*/ 13 h 58"/>
                <a:gd name="T30" fmla="*/ 25 w 54"/>
                <a:gd name="T31" fmla="*/ 13 h 58"/>
                <a:gd name="T32" fmla="*/ 33 w 54"/>
                <a:gd name="T33" fmla="*/ 19 h 58"/>
                <a:gd name="T34" fmla="*/ 25 w 54"/>
                <a:gd name="T35" fmla="*/ 25 h 58"/>
                <a:gd name="T36" fmla="*/ 14 w 54"/>
                <a:gd name="T37" fmla="*/ 2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58">
                  <a:moveTo>
                    <a:pt x="36" y="35"/>
                  </a:moveTo>
                  <a:cubicBezTo>
                    <a:pt x="43" y="32"/>
                    <a:pt x="48" y="26"/>
                    <a:pt x="48" y="19"/>
                  </a:cubicBezTo>
                  <a:cubicBezTo>
                    <a:pt x="48" y="7"/>
                    <a:pt x="40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54" y="58"/>
                    <a:pt x="54" y="58"/>
                    <a:pt x="54" y="58"/>
                  </a:cubicBezTo>
                  <a:lnTo>
                    <a:pt x="36" y="35"/>
                  </a:lnTo>
                  <a:close/>
                  <a:moveTo>
                    <a:pt x="14" y="25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30" y="13"/>
                    <a:pt x="33" y="15"/>
                    <a:pt x="33" y="19"/>
                  </a:cubicBezTo>
                  <a:cubicBezTo>
                    <a:pt x="33" y="23"/>
                    <a:pt x="30" y="25"/>
                    <a:pt x="25" y="25"/>
                  </a:cubicBezTo>
                  <a:lnTo>
                    <a:pt x="14" y="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34E51580-C8E1-4D56-968B-A753CBA4A4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3" y="910"/>
              <a:ext cx="307" cy="291"/>
            </a:xfrm>
            <a:custGeom>
              <a:avLst/>
              <a:gdLst>
                <a:gd name="T0" fmla="*/ 87 w 173"/>
                <a:gd name="T1" fmla="*/ 123 h 162"/>
                <a:gd name="T2" fmla="*/ 134 w 173"/>
                <a:gd name="T3" fmla="*/ 76 h 162"/>
                <a:gd name="T4" fmla="*/ 134 w 173"/>
                <a:gd name="T5" fmla="*/ 39 h 162"/>
                <a:gd name="T6" fmla="*/ 147 w 173"/>
                <a:gd name="T7" fmla="*/ 26 h 162"/>
                <a:gd name="T8" fmla="*/ 147 w 173"/>
                <a:gd name="T9" fmla="*/ 76 h 162"/>
                <a:gd name="T10" fmla="*/ 87 w 173"/>
                <a:gd name="T11" fmla="*/ 136 h 162"/>
                <a:gd name="T12" fmla="*/ 26 w 173"/>
                <a:gd name="T13" fmla="*/ 76 h 162"/>
                <a:gd name="T14" fmla="*/ 26 w 173"/>
                <a:gd name="T15" fmla="*/ 26 h 162"/>
                <a:gd name="T16" fmla="*/ 39 w 173"/>
                <a:gd name="T17" fmla="*/ 39 h 162"/>
                <a:gd name="T18" fmla="*/ 39 w 173"/>
                <a:gd name="T19" fmla="*/ 76 h 162"/>
                <a:gd name="T20" fmla="*/ 87 w 173"/>
                <a:gd name="T21" fmla="*/ 123 h 162"/>
                <a:gd name="T22" fmla="*/ 160 w 173"/>
                <a:gd name="T23" fmla="*/ 13 h 162"/>
                <a:gd name="T24" fmla="*/ 160 w 173"/>
                <a:gd name="T25" fmla="*/ 76 h 162"/>
                <a:gd name="T26" fmla="*/ 87 w 173"/>
                <a:gd name="T27" fmla="*/ 149 h 162"/>
                <a:gd name="T28" fmla="*/ 13 w 173"/>
                <a:gd name="T29" fmla="*/ 76 h 162"/>
                <a:gd name="T30" fmla="*/ 13 w 173"/>
                <a:gd name="T31" fmla="*/ 13 h 162"/>
                <a:gd name="T32" fmla="*/ 0 w 173"/>
                <a:gd name="T33" fmla="*/ 0 h 162"/>
                <a:gd name="T34" fmla="*/ 0 w 173"/>
                <a:gd name="T35" fmla="*/ 76 h 162"/>
                <a:gd name="T36" fmla="*/ 87 w 173"/>
                <a:gd name="T37" fmla="*/ 162 h 162"/>
                <a:gd name="T38" fmla="*/ 87 w 173"/>
                <a:gd name="T39" fmla="*/ 162 h 162"/>
                <a:gd name="T40" fmla="*/ 173 w 173"/>
                <a:gd name="T41" fmla="*/ 76 h 162"/>
                <a:gd name="T42" fmla="*/ 173 w 173"/>
                <a:gd name="T43" fmla="*/ 0 h 162"/>
                <a:gd name="T44" fmla="*/ 160 w 173"/>
                <a:gd name="T45" fmla="*/ 13 h 162"/>
                <a:gd name="T46" fmla="*/ 52 w 173"/>
                <a:gd name="T47" fmla="*/ 71 h 162"/>
                <a:gd name="T48" fmla="*/ 60 w 173"/>
                <a:gd name="T49" fmla="*/ 79 h 162"/>
                <a:gd name="T50" fmla="*/ 71 w 173"/>
                <a:gd name="T51" fmla="*/ 71 h 162"/>
                <a:gd name="T52" fmla="*/ 52 w 173"/>
                <a:gd name="T53" fmla="*/ 52 h 162"/>
                <a:gd name="T54" fmla="*/ 52 w 173"/>
                <a:gd name="T55" fmla="*/ 71 h 162"/>
                <a:gd name="T56" fmla="*/ 111 w 173"/>
                <a:gd name="T57" fmla="*/ 80 h 162"/>
                <a:gd name="T58" fmla="*/ 104 w 173"/>
                <a:gd name="T59" fmla="*/ 92 h 162"/>
                <a:gd name="T60" fmla="*/ 92 w 173"/>
                <a:gd name="T61" fmla="*/ 99 h 162"/>
                <a:gd name="T62" fmla="*/ 81 w 173"/>
                <a:gd name="T63" fmla="*/ 105 h 162"/>
                <a:gd name="T64" fmla="*/ 78 w 173"/>
                <a:gd name="T65" fmla="*/ 109 h 162"/>
                <a:gd name="T66" fmla="*/ 87 w 173"/>
                <a:gd name="T67" fmla="*/ 110 h 162"/>
                <a:gd name="T68" fmla="*/ 121 w 173"/>
                <a:gd name="T69" fmla="*/ 76 h 162"/>
                <a:gd name="T70" fmla="*/ 121 w 173"/>
                <a:gd name="T71" fmla="*/ 67 h 162"/>
                <a:gd name="T72" fmla="*/ 117 w 173"/>
                <a:gd name="T73" fmla="*/ 70 h 162"/>
                <a:gd name="T74" fmla="*/ 111 w 173"/>
                <a:gd name="T75" fmla="*/ 80 h 162"/>
                <a:gd name="T76" fmla="*/ 68 w 173"/>
                <a:gd name="T77" fmla="*/ 105 h 162"/>
                <a:gd name="T78" fmla="*/ 74 w 173"/>
                <a:gd name="T79" fmla="*/ 96 h 162"/>
                <a:gd name="T80" fmla="*/ 84 w 173"/>
                <a:gd name="T81" fmla="*/ 90 h 162"/>
                <a:gd name="T82" fmla="*/ 96 w 173"/>
                <a:gd name="T83" fmla="*/ 83 h 162"/>
                <a:gd name="T84" fmla="*/ 104 w 173"/>
                <a:gd name="T85" fmla="*/ 71 h 162"/>
                <a:gd name="T86" fmla="*/ 110 w 173"/>
                <a:gd name="T87" fmla="*/ 61 h 162"/>
                <a:gd name="T88" fmla="*/ 120 w 173"/>
                <a:gd name="T89" fmla="*/ 55 h 162"/>
                <a:gd name="T90" fmla="*/ 121 w 173"/>
                <a:gd name="T91" fmla="*/ 54 h 162"/>
                <a:gd name="T92" fmla="*/ 121 w 173"/>
                <a:gd name="T93" fmla="*/ 41 h 162"/>
                <a:gd name="T94" fmla="*/ 113 w 173"/>
                <a:gd name="T95" fmla="*/ 46 h 162"/>
                <a:gd name="T96" fmla="*/ 102 w 173"/>
                <a:gd name="T97" fmla="*/ 52 h 162"/>
                <a:gd name="T98" fmla="*/ 96 w 173"/>
                <a:gd name="T99" fmla="*/ 62 h 162"/>
                <a:gd name="T100" fmla="*/ 89 w 173"/>
                <a:gd name="T101" fmla="*/ 74 h 162"/>
                <a:gd name="T102" fmla="*/ 76 w 173"/>
                <a:gd name="T103" fmla="*/ 82 h 162"/>
                <a:gd name="T104" fmla="*/ 66 w 173"/>
                <a:gd name="T105" fmla="*/ 88 h 162"/>
                <a:gd name="T106" fmla="*/ 60 w 173"/>
                <a:gd name="T107" fmla="*/ 97 h 162"/>
                <a:gd name="T108" fmla="*/ 68 w 173"/>
                <a:gd name="T109" fmla="*/ 105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3" h="162">
                  <a:moveTo>
                    <a:pt x="87" y="123"/>
                  </a:moveTo>
                  <a:cubicBezTo>
                    <a:pt x="113" y="123"/>
                    <a:pt x="134" y="102"/>
                    <a:pt x="134" y="76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7" y="76"/>
                    <a:pt x="147" y="76"/>
                    <a:pt x="147" y="76"/>
                  </a:cubicBezTo>
                  <a:cubicBezTo>
                    <a:pt x="147" y="109"/>
                    <a:pt x="120" y="136"/>
                    <a:pt x="87" y="136"/>
                  </a:cubicBezTo>
                  <a:cubicBezTo>
                    <a:pt x="53" y="136"/>
                    <a:pt x="26" y="109"/>
                    <a:pt x="26" y="7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9" y="102"/>
                    <a:pt x="61" y="123"/>
                    <a:pt x="87" y="123"/>
                  </a:cubicBezTo>
                  <a:close/>
                  <a:moveTo>
                    <a:pt x="160" y="13"/>
                  </a:moveTo>
                  <a:cubicBezTo>
                    <a:pt x="160" y="76"/>
                    <a:pt x="160" y="76"/>
                    <a:pt x="160" y="76"/>
                  </a:cubicBezTo>
                  <a:cubicBezTo>
                    <a:pt x="160" y="116"/>
                    <a:pt x="127" y="149"/>
                    <a:pt x="87" y="149"/>
                  </a:cubicBezTo>
                  <a:cubicBezTo>
                    <a:pt x="46" y="149"/>
                    <a:pt x="13" y="116"/>
                    <a:pt x="13" y="76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123"/>
                    <a:pt x="39" y="162"/>
                    <a:pt x="87" y="162"/>
                  </a:cubicBezTo>
                  <a:cubicBezTo>
                    <a:pt x="87" y="162"/>
                    <a:pt x="87" y="162"/>
                    <a:pt x="87" y="162"/>
                  </a:cubicBezTo>
                  <a:cubicBezTo>
                    <a:pt x="134" y="162"/>
                    <a:pt x="173" y="123"/>
                    <a:pt x="173" y="76"/>
                  </a:cubicBezTo>
                  <a:cubicBezTo>
                    <a:pt x="173" y="0"/>
                    <a:pt x="173" y="0"/>
                    <a:pt x="173" y="0"/>
                  </a:cubicBezTo>
                  <a:lnTo>
                    <a:pt x="160" y="13"/>
                  </a:lnTo>
                  <a:close/>
                  <a:moveTo>
                    <a:pt x="52" y="71"/>
                  </a:moveTo>
                  <a:cubicBezTo>
                    <a:pt x="60" y="79"/>
                    <a:pt x="60" y="79"/>
                    <a:pt x="60" y="79"/>
                  </a:cubicBezTo>
                  <a:cubicBezTo>
                    <a:pt x="64" y="75"/>
                    <a:pt x="68" y="73"/>
                    <a:pt x="71" y="71"/>
                  </a:cubicBezTo>
                  <a:cubicBezTo>
                    <a:pt x="52" y="52"/>
                    <a:pt x="52" y="52"/>
                    <a:pt x="52" y="52"/>
                  </a:cubicBezTo>
                  <a:lnTo>
                    <a:pt x="52" y="71"/>
                  </a:lnTo>
                  <a:close/>
                  <a:moveTo>
                    <a:pt x="111" y="80"/>
                  </a:moveTo>
                  <a:cubicBezTo>
                    <a:pt x="110" y="84"/>
                    <a:pt x="108" y="88"/>
                    <a:pt x="104" y="92"/>
                  </a:cubicBezTo>
                  <a:cubicBezTo>
                    <a:pt x="100" y="96"/>
                    <a:pt x="95" y="98"/>
                    <a:pt x="92" y="99"/>
                  </a:cubicBezTo>
                  <a:cubicBezTo>
                    <a:pt x="88" y="101"/>
                    <a:pt x="85" y="102"/>
                    <a:pt x="81" y="105"/>
                  </a:cubicBezTo>
                  <a:cubicBezTo>
                    <a:pt x="80" y="106"/>
                    <a:pt x="79" y="108"/>
                    <a:pt x="78" y="109"/>
                  </a:cubicBezTo>
                  <a:cubicBezTo>
                    <a:pt x="81" y="110"/>
                    <a:pt x="84" y="110"/>
                    <a:pt x="87" y="110"/>
                  </a:cubicBezTo>
                  <a:cubicBezTo>
                    <a:pt x="106" y="110"/>
                    <a:pt x="121" y="95"/>
                    <a:pt x="121" y="76"/>
                  </a:cubicBezTo>
                  <a:cubicBezTo>
                    <a:pt x="121" y="67"/>
                    <a:pt x="121" y="67"/>
                    <a:pt x="121" y="67"/>
                  </a:cubicBezTo>
                  <a:cubicBezTo>
                    <a:pt x="120" y="68"/>
                    <a:pt x="119" y="69"/>
                    <a:pt x="117" y="70"/>
                  </a:cubicBezTo>
                  <a:cubicBezTo>
                    <a:pt x="114" y="73"/>
                    <a:pt x="113" y="77"/>
                    <a:pt x="111" y="80"/>
                  </a:cubicBezTo>
                  <a:close/>
                  <a:moveTo>
                    <a:pt x="68" y="105"/>
                  </a:moveTo>
                  <a:cubicBezTo>
                    <a:pt x="69" y="102"/>
                    <a:pt x="71" y="99"/>
                    <a:pt x="74" y="96"/>
                  </a:cubicBezTo>
                  <a:cubicBezTo>
                    <a:pt x="77" y="93"/>
                    <a:pt x="80" y="92"/>
                    <a:pt x="84" y="90"/>
                  </a:cubicBezTo>
                  <a:cubicBezTo>
                    <a:pt x="88" y="89"/>
                    <a:pt x="92" y="87"/>
                    <a:pt x="96" y="83"/>
                  </a:cubicBezTo>
                  <a:cubicBezTo>
                    <a:pt x="100" y="79"/>
                    <a:pt x="102" y="75"/>
                    <a:pt x="104" y="71"/>
                  </a:cubicBezTo>
                  <a:cubicBezTo>
                    <a:pt x="105" y="68"/>
                    <a:pt x="106" y="64"/>
                    <a:pt x="110" y="61"/>
                  </a:cubicBezTo>
                  <a:cubicBezTo>
                    <a:pt x="113" y="58"/>
                    <a:pt x="117" y="56"/>
                    <a:pt x="120" y="55"/>
                  </a:cubicBezTo>
                  <a:cubicBezTo>
                    <a:pt x="120" y="55"/>
                    <a:pt x="121" y="54"/>
                    <a:pt x="121" y="54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18" y="43"/>
                    <a:pt x="116" y="44"/>
                    <a:pt x="113" y="46"/>
                  </a:cubicBezTo>
                  <a:cubicBezTo>
                    <a:pt x="109" y="47"/>
                    <a:pt x="106" y="49"/>
                    <a:pt x="102" y="52"/>
                  </a:cubicBezTo>
                  <a:cubicBezTo>
                    <a:pt x="99" y="55"/>
                    <a:pt x="98" y="59"/>
                    <a:pt x="96" y="62"/>
                  </a:cubicBezTo>
                  <a:cubicBezTo>
                    <a:pt x="95" y="66"/>
                    <a:pt x="93" y="70"/>
                    <a:pt x="89" y="74"/>
                  </a:cubicBezTo>
                  <a:cubicBezTo>
                    <a:pt x="84" y="78"/>
                    <a:pt x="80" y="80"/>
                    <a:pt x="76" y="82"/>
                  </a:cubicBezTo>
                  <a:cubicBezTo>
                    <a:pt x="73" y="83"/>
                    <a:pt x="69" y="84"/>
                    <a:pt x="66" y="88"/>
                  </a:cubicBezTo>
                  <a:cubicBezTo>
                    <a:pt x="62" y="91"/>
                    <a:pt x="61" y="94"/>
                    <a:pt x="60" y="97"/>
                  </a:cubicBezTo>
                  <a:cubicBezTo>
                    <a:pt x="62" y="100"/>
                    <a:pt x="65" y="103"/>
                    <a:pt x="68" y="1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84F03702-2A98-4B0C-861E-0D3BE37D62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29" y="895"/>
              <a:ext cx="275" cy="130"/>
            </a:xfrm>
            <a:custGeom>
              <a:avLst/>
              <a:gdLst>
                <a:gd name="T0" fmla="*/ 88 w 155"/>
                <a:gd name="T1" fmla="*/ 50 h 72"/>
                <a:gd name="T2" fmla="*/ 37 w 155"/>
                <a:gd name="T3" fmla="*/ 0 h 72"/>
                <a:gd name="T4" fmla="*/ 55 w 155"/>
                <a:gd name="T5" fmla="*/ 0 h 72"/>
                <a:gd name="T6" fmla="*/ 100 w 155"/>
                <a:gd name="T7" fmla="*/ 44 h 72"/>
                <a:gd name="T8" fmla="*/ 97 w 155"/>
                <a:gd name="T9" fmla="*/ 45 h 72"/>
                <a:gd name="T10" fmla="*/ 88 w 155"/>
                <a:gd name="T11" fmla="*/ 50 h 72"/>
                <a:gd name="T12" fmla="*/ 76 w 155"/>
                <a:gd name="T13" fmla="*/ 67 h 72"/>
                <a:gd name="T14" fmla="*/ 79 w 155"/>
                <a:gd name="T15" fmla="*/ 60 h 72"/>
                <a:gd name="T16" fmla="*/ 19 w 155"/>
                <a:gd name="T17" fmla="*/ 0 h 72"/>
                <a:gd name="T18" fmla="*/ 0 w 155"/>
                <a:gd name="T19" fmla="*/ 0 h 72"/>
                <a:gd name="T20" fmla="*/ 73 w 155"/>
                <a:gd name="T21" fmla="*/ 72 h 72"/>
                <a:gd name="T22" fmla="*/ 76 w 155"/>
                <a:gd name="T23" fmla="*/ 67 h 72"/>
                <a:gd name="T24" fmla="*/ 114 w 155"/>
                <a:gd name="T25" fmla="*/ 40 h 72"/>
                <a:gd name="T26" fmla="*/ 155 w 155"/>
                <a:gd name="T27" fmla="*/ 0 h 72"/>
                <a:gd name="T28" fmla="*/ 136 w 155"/>
                <a:gd name="T29" fmla="*/ 0 h 72"/>
                <a:gd name="T30" fmla="*/ 105 w 155"/>
                <a:gd name="T31" fmla="*/ 31 h 72"/>
                <a:gd name="T32" fmla="*/ 114 w 155"/>
                <a:gd name="T33" fmla="*/ 40 h 72"/>
                <a:gd name="T34" fmla="*/ 96 w 155"/>
                <a:gd name="T35" fmla="*/ 22 h 72"/>
                <a:gd name="T36" fmla="*/ 118 w 155"/>
                <a:gd name="T37" fmla="*/ 0 h 72"/>
                <a:gd name="T38" fmla="*/ 100 w 155"/>
                <a:gd name="T39" fmla="*/ 0 h 72"/>
                <a:gd name="T40" fmla="*/ 87 w 155"/>
                <a:gd name="T41" fmla="*/ 13 h 72"/>
                <a:gd name="T42" fmla="*/ 96 w 155"/>
                <a:gd name="T43" fmla="*/ 2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5" h="72">
                  <a:moveTo>
                    <a:pt x="88" y="5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99" y="44"/>
                    <a:pt x="98" y="45"/>
                    <a:pt x="97" y="45"/>
                  </a:cubicBezTo>
                  <a:cubicBezTo>
                    <a:pt x="94" y="47"/>
                    <a:pt x="91" y="48"/>
                    <a:pt x="88" y="50"/>
                  </a:cubicBezTo>
                  <a:close/>
                  <a:moveTo>
                    <a:pt x="76" y="67"/>
                  </a:moveTo>
                  <a:cubicBezTo>
                    <a:pt x="76" y="65"/>
                    <a:pt x="77" y="63"/>
                    <a:pt x="79" y="6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3" y="72"/>
                    <a:pt x="73" y="72"/>
                    <a:pt x="73" y="72"/>
                  </a:cubicBezTo>
                  <a:cubicBezTo>
                    <a:pt x="74" y="71"/>
                    <a:pt x="75" y="69"/>
                    <a:pt x="76" y="67"/>
                  </a:cubicBezTo>
                  <a:close/>
                  <a:moveTo>
                    <a:pt x="114" y="40"/>
                  </a:moveTo>
                  <a:cubicBezTo>
                    <a:pt x="155" y="0"/>
                    <a:pt x="155" y="0"/>
                    <a:pt x="155" y="0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05" y="31"/>
                    <a:pt x="105" y="31"/>
                    <a:pt x="105" y="31"/>
                  </a:cubicBezTo>
                  <a:lnTo>
                    <a:pt x="114" y="40"/>
                  </a:lnTo>
                  <a:close/>
                  <a:moveTo>
                    <a:pt x="96" y="22"/>
                  </a:moveTo>
                  <a:cubicBezTo>
                    <a:pt x="118" y="0"/>
                    <a:pt x="118" y="0"/>
                    <a:pt x="118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87" y="13"/>
                    <a:pt x="87" y="13"/>
                    <a:pt x="87" y="13"/>
                  </a:cubicBezTo>
                  <a:lnTo>
                    <a:pt x="96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4FE71570-A75B-4699-99C4-948A80E1F5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8" y="895"/>
              <a:ext cx="22" cy="26"/>
            </a:xfrm>
            <a:custGeom>
              <a:avLst/>
              <a:gdLst>
                <a:gd name="T0" fmla="*/ 0 w 22"/>
                <a:gd name="T1" fmla="*/ 0 h 26"/>
                <a:gd name="T2" fmla="*/ 22 w 22"/>
                <a:gd name="T3" fmla="*/ 0 h 26"/>
                <a:gd name="T4" fmla="*/ 22 w 22"/>
                <a:gd name="T5" fmla="*/ 4 h 26"/>
                <a:gd name="T6" fmla="*/ 13 w 22"/>
                <a:gd name="T7" fmla="*/ 4 h 26"/>
                <a:gd name="T8" fmla="*/ 13 w 22"/>
                <a:gd name="T9" fmla="*/ 26 h 26"/>
                <a:gd name="T10" fmla="*/ 8 w 22"/>
                <a:gd name="T11" fmla="*/ 26 h 26"/>
                <a:gd name="T12" fmla="*/ 8 w 22"/>
                <a:gd name="T13" fmla="*/ 4 h 26"/>
                <a:gd name="T14" fmla="*/ 0 w 22"/>
                <a:gd name="T15" fmla="*/ 4 h 26"/>
                <a:gd name="T16" fmla="*/ 0 w 22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6">
                  <a:moveTo>
                    <a:pt x="0" y="0"/>
                  </a:moveTo>
                  <a:lnTo>
                    <a:pt x="22" y="0"/>
                  </a:lnTo>
                  <a:lnTo>
                    <a:pt x="22" y="4"/>
                  </a:lnTo>
                  <a:lnTo>
                    <a:pt x="13" y="4"/>
                  </a:lnTo>
                  <a:lnTo>
                    <a:pt x="13" y="26"/>
                  </a:lnTo>
                  <a:lnTo>
                    <a:pt x="8" y="26"/>
                  </a:lnTo>
                  <a:lnTo>
                    <a:pt x="8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69B3B1AE-1FD7-445A-A2B9-592161B70D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5" y="895"/>
              <a:ext cx="27" cy="26"/>
            </a:xfrm>
            <a:custGeom>
              <a:avLst/>
              <a:gdLst>
                <a:gd name="T0" fmla="*/ 0 w 27"/>
                <a:gd name="T1" fmla="*/ 0 h 26"/>
                <a:gd name="T2" fmla="*/ 5 w 27"/>
                <a:gd name="T3" fmla="*/ 0 h 26"/>
                <a:gd name="T4" fmla="*/ 14 w 27"/>
                <a:gd name="T5" fmla="*/ 17 h 26"/>
                <a:gd name="T6" fmla="*/ 21 w 27"/>
                <a:gd name="T7" fmla="*/ 0 h 26"/>
                <a:gd name="T8" fmla="*/ 27 w 27"/>
                <a:gd name="T9" fmla="*/ 0 h 26"/>
                <a:gd name="T10" fmla="*/ 27 w 27"/>
                <a:gd name="T11" fmla="*/ 26 h 26"/>
                <a:gd name="T12" fmla="*/ 23 w 27"/>
                <a:gd name="T13" fmla="*/ 26 h 26"/>
                <a:gd name="T14" fmla="*/ 23 w 27"/>
                <a:gd name="T15" fmla="*/ 8 h 26"/>
                <a:gd name="T16" fmla="*/ 14 w 27"/>
                <a:gd name="T17" fmla="*/ 24 h 26"/>
                <a:gd name="T18" fmla="*/ 12 w 27"/>
                <a:gd name="T19" fmla="*/ 24 h 26"/>
                <a:gd name="T20" fmla="*/ 4 w 27"/>
                <a:gd name="T21" fmla="*/ 8 h 26"/>
                <a:gd name="T22" fmla="*/ 4 w 27"/>
                <a:gd name="T23" fmla="*/ 26 h 26"/>
                <a:gd name="T24" fmla="*/ 0 w 27"/>
                <a:gd name="T25" fmla="*/ 26 h 26"/>
                <a:gd name="T26" fmla="*/ 0 w 27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26">
                  <a:moveTo>
                    <a:pt x="0" y="0"/>
                  </a:moveTo>
                  <a:lnTo>
                    <a:pt x="5" y="0"/>
                  </a:lnTo>
                  <a:lnTo>
                    <a:pt x="14" y="17"/>
                  </a:lnTo>
                  <a:lnTo>
                    <a:pt x="21" y="0"/>
                  </a:lnTo>
                  <a:lnTo>
                    <a:pt x="27" y="0"/>
                  </a:lnTo>
                  <a:lnTo>
                    <a:pt x="27" y="26"/>
                  </a:lnTo>
                  <a:lnTo>
                    <a:pt x="23" y="26"/>
                  </a:lnTo>
                  <a:lnTo>
                    <a:pt x="23" y="8"/>
                  </a:lnTo>
                  <a:lnTo>
                    <a:pt x="14" y="24"/>
                  </a:lnTo>
                  <a:lnTo>
                    <a:pt x="12" y="24"/>
                  </a:lnTo>
                  <a:lnTo>
                    <a:pt x="4" y="8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65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63EDD29A-189C-41BE-9C2C-BA6C1CED3EB6}"/>
              </a:ext>
            </a:extLst>
          </p:cNvPr>
          <p:cNvSpPr/>
          <p:nvPr userDrawn="1"/>
        </p:nvSpPr>
        <p:spPr>
          <a:xfrm>
            <a:off x="0" y="4322616"/>
            <a:ext cx="1473364" cy="500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1100129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053D6CB2-AA69-44B2-A123-0639FD6539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5238" y="240345"/>
            <a:ext cx="545403" cy="178164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153027-E6D3-4553-85FE-5D6DA9BA9B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68895" y="271912"/>
            <a:ext cx="3857625" cy="321469"/>
          </a:xfrm>
        </p:spPr>
        <p:txBody>
          <a:bodyPr>
            <a:noAutofit/>
          </a:bodyPr>
          <a:lstStyle>
            <a:lvl1pPr marL="0" indent="0" algn="r">
              <a:buNone/>
              <a:defRPr sz="720" b="1" spc="103" baseline="0">
                <a:solidFill>
                  <a:srgbClr val="1F3262"/>
                </a:solidFill>
                <a:latin typeface="Corbel" panose="020B0503020204020204" pitchFamily="34" charset="0"/>
              </a:defRPr>
            </a:lvl1pPr>
            <a:lvl2pPr marL="342907" indent="0">
              <a:buNone/>
              <a:defRPr sz="990">
                <a:latin typeface="Corbel" panose="020B0503020204020204" pitchFamily="34" charset="0"/>
              </a:defRPr>
            </a:lvl2pPr>
            <a:lvl3pPr marL="685814" indent="0">
              <a:buNone/>
              <a:defRPr sz="990">
                <a:latin typeface="Corbel" panose="020B0503020204020204" pitchFamily="34" charset="0"/>
              </a:defRPr>
            </a:lvl3pPr>
            <a:lvl4pPr marL="1028720" indent="0">
              <a:buNone/>
              <a:defRPr sz="990">
                <a:latin typeface="Corbel" panose="020B0503020204020204" pitchFamily="34" charset="0"/>
              </a:defRPr>
            </a:lvl4pPr>
            <a:lvl5pPr marL="1371627" indent="0">
              <a:buNone/>
              <a:defRPr sz="990"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PRESENTATION TITLE IN CORBEL BOLD SIXTEEN POINT TEXT 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89B38AA-5BB3-46D5-BDD4-16DABC4429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3638" y="999532"/>
            <a:ext cx="8092881" cy="650947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980" b="1">
                <a:latin typeface="Corbel" panose="020B0503020204020204" pitchFamily="34" charset="0"/>
              </a:defRPr>
            </a:lvl1pPr>
            <a:lvl2pPr marL="342907" indent="0">
              <a:buNone/>
              <a:defRPr sz="2970" b="1">
                <a:latin typeface="Corbel" panose="020B0503020204020204" pitchFamily="34" charset="0"/>
              </a:defRPr>
            </a:lvl2pPr>
            <a:lvl3pPr marL="685814" indent="0">
              <a:buNone/>
              <a:defRPr sz="2970" b="1">
                <a:latin typeface="Corbel" panose="020B0503020204020204" pitchFamily="34" charset="0"/>
              </a:defRPr>
            </a:lvl3pPr>
            <a:lvl4pPr marL="1028720" indent="0">
              <a:buNone/>
              <a:defRPr sz="2970" b="1">
                <a:latin typeface="Corbel" panose="020B0503020204020204" pitchFamily="34" charset="0"/>
              </a:defRPr>
            </a:lvl4pPr>
            <a:lvl5pPr marL="1371627" indent="0">
              <a:buNone/>
              <a:defRPr sz="2970" b="1"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TYPICAL PAGE HEADLINE, </a:t>
            </a:r>
          </a:p>
          <a:p>
            <a:pPr lvl="0"/>
            <a:r>
              <a:rPr lang="en-ZA" dirty="0"/>
              <a:t>40 POINT CORBEL BOLD CAPS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F609606-4C3F-4C1C-BC2B-D221615CC72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164" y="1911667"/>
            <a:ext cx="7339489" cy="1008698"/>
          </a:xfrm>
        </p:spPr>
        <p:txBody>
          <a:bodyPr>
            <a:noAutofit/>
          </a:bodyPr>
          <a:lstStyle>
            <a:lvl1pPr marL="0" indent="0" algn="l">
              <a:buNone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1pPr>
            <a:lvl2pPr marL="342907" indent="0" algn="l">
              <a:buNone/>
              <a:defRPr sz="1800">
                <a:latin typeface="Corbel" panose="020B0503020204020204" pitchFamily="34" charset="0"/>
              </a:defRPr>
            </a:lvl2pPr>
            <a:lvl3pPr marL="685814" indent="0" algn="l">
              <a:buNone/>
              <a:defRPr sz="1800">
                <a:latin typeface="Corbel" panose="020B0503020204020204" pitchFamily="34" charset="0"/>
              </a:defRPr>
            </a:lvl3pPr>
            <a:lvl4pPr marL="1028720" indent="0" algn="l">
              <a:buNone/>
              <a:defRPr sz="1800">
                <a:latin typeface="Corbel" panose="020B0503020204020204" pitchFamily="34" charset="0"/>
              </a:defRPr>
            </a:lvl4pPr>
            <a:lvl5pPr marL="1371627" indent="0" algn="l">
              <a:buNone/>
              <a:defRPr sz="1800">
                <a:latin typeface="Corbel" panose="020B0503020204020204" pitchFamily="34" charset="0"/>
              </a:defRPr>
            </a:lvl5pPr>
          </a:lstStyle>
          <a:p>
            <a:pPr lvl="0"/>
            <a:r>
              <a:rPr lang="en-US" dirty="0"/>
              <a:t>Typical page text, 35point text with 45point line spacing.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0B11FAD-6061-4084-8B89-FD8B0E7CC1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356" y="3158994"/>
            <a:ext cx="8213884" cy="723492"/>
          </a:xfrm>
        </p:spPr>
        <p:txBody>
          <a:bodyPr>
            <a:noAutofit/>
          </a:bodyPr>
          <a:lstStyle>
            <a:lvl1pPr marL="123444" indent="-123444" algn="l">
              <a:lnSpc>
                <a:spcPts val="1125"/>
              </a:lnSpc>
              <a:buFont typeface="Arial" panose="020B0604020202020204" pitchFamily="34" charset="0"/>
              <a:buChar char="•"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1pPr>
            <a:lvl2pPr marL="123444" indent="-123444" algn="l">
              <a:buFont typeface="Arial" panose="020B0604020202020204" pitchFamily="34" charset="0"/>
              <a:buChar char="•"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2pPr>
            <a:lvl3pPr marL="123444" indent="-123444" algn="l">
              <a:buFont typeface="Arial" panose="020B0604020202020204" pitchFamily="34" charset="0"/>
              <a:buChar char="•"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3pPr>
            <a:lvl4pPr marL="123444" indent="-123444" algn="l">
              <a:buFont typeface="Arial" panose="020B0604020202020204" pitchFamily="34" charset="0"/>
              <a:buChar char="•"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4pPr>
            <a:lvl5pPr marL="123444" indent="-123444" algn="l">
              <a:buFont typeface="Arial" panose="020B0604020202020204" pitchFamily="34" charset="0"/>
              <a:buChar char="•"/>
              <a:defRPr sz="1440">
                <a:solidFill>
                  <a:srgbClr val="484847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This is bullet point  information</a:t>
            </a:r>
          </a:p>
          <a:p>
            <a:pPr lvl="0"/>
            <a:r>
              <a:rPr lang="en-ZA" dirty="0"/>
              <a:t>And so is this</a:t>
            </a:r>
          </a:p>
          <a:p>
            <a:pPr lvl="0"/>
            <a:r>
              <a:rPr lang="en-ZA" dirty="0"/>
              <a:t>As well as this point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C6DFF2C-990F-478E-BEAF-E40E11C0A674}"/>
              </a:ext>
            </a:extLst>
          </p:cNvPr>
          <p:cNvSpPr/>
          <p:nvPr userDrawn="1"/>
        </p:nvSpPr>
        <p:spPr>
          <a:xfrm>
            <a:off x="8278178" y="4656105"/>
            <a:ext cx="295597" cy="295597"/>
          </a:xfrm>
          <a:prstGeom prst="ellipse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9728A11-605F-478E-AB9F-FA0CB2513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91673" y="4659034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>
                    <a:lumMod val="50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BDCD4C-D41C-4DBE-B948-784DADF4E44E}"/>
              </a:ext>
            </a:extLst>
          </p:cNvPr>
          <p:cNvSpPr/>
          <p:nvPr userDrawn="1"/>
        </p:nvSpPr>
        <p:spPr>
          <a:xfrm>
            <a:off x="0" y="4322616"/>
            <a:ext cx="1473364" cy="500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3235498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D2ECBC6-1504-4136-9F93-B782D4C420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85988" y="593646"/>
            <a:ext cx="6463665" cy="3949779"/>
          </a:xfrm>
          <a:solidFill>
            <a:srgbClr val="A7A9AC"/>
          </a:solidFill>
        </p:spPr>
        <p:txBody>
          <a:bodyPr>
            <a:normAutofit/>
          </a:bodyPr>
          <a:lstStyle>
            <a:lvl1pPr marL="0" indent="0">
              <a:buNone/>
              <a:defRPr sz="1080">
                <a:solidFill>
                  <a:srgbClr val="484847"/>
                </a:solidFill>
                <a:latin typeface="Corbel" panose="020B0503020204020204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153027-E6D3-4553-85FE-5D6DA9BA9B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68895" y="271912"/>
            <a:ext cx="3857625" cy="321469"/>
          </a:xfrm>
        </p:spPr>
        <p:txBody>
          <a:bodyPr>
            <a:noAutofit/>
          </a:bodyPr>
          <a:lstStyle>
            <a:lvl1pPr marL="0" indent="0" algn="r">
              <a:buNone/>
              <a:defRPr sz="720" b="1" spc="103" baseline="0">
                <a:solidFill>
                  <a:srgbClr val="1F3262"/>
                </a:solidFill>
                <a:latin typeface="Corbel" panose="020B0503020204020204" pitchFamily="34" charset="0"/>
              </a:defRPr>
            </a:lvl1pPr>
            <a:lvl2pPr marL="342907" indent="0">
              <a:buNone/>
              <a:defRPr sz="990">
                <a:latin typeface="Corbel" panose="020B0503020204020204" pitchFamily="34" charset="0"/>
              </a:defRPr>
            </a:lvl2pPr>
            <a:lvl3pPr marL="685814" indent="0">
              <a:buNone/>
              <a:defRPr sz="990">
                <a:latin typeface="Corbel" panose="020B0503020204020204" pitchFamily="34" charset="0"/>
              </a:defRPr>
            </a:lvl3pPr>
            <a:lvl4pPr marL="1028720" indent="0">
              <a:buNone/>
              <a:defRPr sz="990">
                <a:latin typeface="Corbel" panose="020B0503020204020204" pitchFamily="34" charset="0"/>
              </a:defRPr>
            </a:lvl4pPr>
            <a:lvl5pPr marL="1371627" indent="0">
              <a:buNone/>
              <a:defRPr sz="990">
                <a:latin typeface="Corbel" panose="020B0503020204020204" pitchFamily="34" charset="0"/>
              </a:defRPr>
            </a:lvl5pPr>
          </a:lstStyle>
          <a:p>
            <a:pPr lvl="0"/>
            <a:r>
              <a:rPr lang="en-ZA" dirty="0"/>
              <a:t>PRESENTATION TITLE IN CORBEL BOLD SIXTEEN POINT TEXT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D37A7-B1A5-4BAE-8118-0FEA28160E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7161" y="981551"/>
            <a:ext cx="1437369" cy="3180398"/>
          </a:xfrm>
        </p:spPr>
        <p:txBody>
          <a:bodyPr>
            <a:normAutofit/>
          </a:bodyPr>
          <a:lstStyle>
            <a:lvl1pPr marL="0" indent="0" algn="l">
              <a:lnSpc>
                <a:spcPts val="1575"/>
              </a:lnSpc>
              <a:spcBef>
                <a:spcPts val="270"/>
              </a:spcBef>
              <a:spcAft>
                <a:spcPts val="270"/>
              </a:spcAft>
              <a:buNone/>
              <a:defRPr sz="810">
                <a:solidFill>
                  <a:srgbClr val="484847"/>
                </a:solidFill>
                <a:latin typeface="Corbel" panose="020B0503020204020204" pitchFamily="34" charset="0"/>
              </a:defRPr>
            </a:lvl1pPr>
            <a:lvl2pPr marL="41148" indent="-41148" algn="l">
              <a:lnSpc>
                <a:spcPts val="1575"/>
              </a:lnSpc>
              <a:spcBef>
                <a:spcPts val="270"/>
              </a:spcBef>
              <a:spcAft>
                <a:spcPts val="270"/>
              </a:spcAft>
              <a:buNone/>
              <a:defRPr sz="810">
                <a:solidFill>
                  <a:srgbClr val="484847"/>
                </a:solidFill>
                <a:latin typeface="Corbel" panose="020B0503020204020204" pitchFamily="34" charset="0"/>
              </a:defRPr>
            </a:lvl2pPr>
            <a:lvl3pPr marL="41148" indent="-41148" algn="l">
              <a:lnSpc>
                <a:spcPts val="1575"/>
              </a:lnSpc>
              <a:spcBef>
                <a:spcPts val="270"/>
              </a:spcBef>
              <a:spcAft>
                <a:spcPts val="270"/>
              </a:spcAft>
              <a:buNone/>
              <a:defRPr sz="810">
                <a:solidFill>
                  <a:srgbClr val="484847"/>
                </a:solidFill>
                <a:latin typeface="Corbel" panose="020B0503020204020204" pitchFamily="34" charset="0"/>
              </a:defRPr>
            </a:lvl3pPr>
            <a:lvl4pPr marL="41148" indent="-41148" algn="l">
              <a:lnSpc>
                <a:spcPts val="1575"/>
              </a:lnSpc>
              <a:spcBef>
                <a:spcPts val="270"/>
              </a:spcBef>
              <a:spcAft>
                <a:spcPts val="270"/>
              </a:spcAft>
              <a:buNone/>
              <a:defRPr sz="810">
                <a:solidFill>
                  <a:srgbClr val="484847"/>
                </a:solidFill>
                <a:latin typeface="Corbel" panose="020B0503020204020204" pitchFamily="34" charset="0"/>
              </a:defRPr>
            </a:lvl4pPr>
            <a:lvl5pPr marL="41148" indent="-41148" algn="l">
              <a:lnSpc>
                <a:spcPts val="1575"/>
              </a:lnSpc>
              <a:spcBef>
                <a:spcPts val="270"/>
              </a:spcBef>
              <a:spcAft>
                <a:spcPts val="270"/>
              </a:spcAft>
              <a:buNone/>
              <a:defRPr sz="810">
                <a:solidFill>
                  <a:srgbClr val="484847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US" dirty="0"/>
              <a:t>A slightly different arrangement for visuals within the provided grid structure.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</p:txBody>
      </p:sp>
      <p:pic>
        <p:nvPicPr>
          <p:cNvPr id="6" name="Graphic 6">
            <a:extLst>
              <a:ext uri="{FF2B5EF4-FFF2-40B4-BE49-F238E27FC236}">
                <a16:creationId xmlns:a16="http://schemas.microsoft.com/office/drawing/2014/main" id="{8EADC399-C39D-49A1-B948-98001EE0A0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5238" y="240345"/>
            <a:ext cx="545403" cy="17816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35520D8-DA16-4CE2-A9E5-6DD0505A307C}"/>
              </a:ext>
            </a:extLst>
          </p:cNvPr>
          <p:cNvSpPr/>
          <p:nvPr userDrawn="1"/>
        </p:nvSpPr>
        <p:spPr>
          <a:xfrm>
            <a:off x="8278178" y="4656105"/>
            <a:ext cx="295597" cy="295597"/>
          </a:xfrm>
          <a:prstGeom prst="ellipse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70332" rIns="0" bIns="0" rtlCol="0" anchor="ctr"/>
          <a:lstStyle/>
          <a:p>
            <a:pPr marL="0" marR="0" lvl="0" indent="0" algn="ctr" defTabSz="20574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4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0B810EC-9D5E-48D3-BA6F-5EC0EC63B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91673" y="4659034"/>
            <a:ext cx="268605" cy="273844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ctr">
              <a:defRPr sz="900" b="1">
                <a:solidFill>
                  <a:schemeClr val="bg1">
                    <a:lumMod val="50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fld id="{F8A8E145-EC7E-466A-9731-DF4E630296A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4A9450-E6EB-441C-9C0C-B21B98313909}"/>
              </a:ext>
            </a:extLst>
          </p:cNvPr>
          <p:cNvSpPr/>
          <p:nvPr userDrawn="1"/>
        </p:nvSpPr>
        <p:spPr>
          <a:xfrm>
            <a:off x="0" y="4322616"/>
            <a:ext cx="1473364" cy="500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64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5" dirty="0"/>
          </a:p>
        </p:txBody>
      </p:sp>
    </p:spTree>
    <p:extLst>
      <p:ext uri="{BB962C8B-B14F-4D97-AF65-F5344CB8AC3E}">
        <p14:creationId xmlns:p14="http://schemas.microsoft.com/office/powerpoint/2010/main" val="3039495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8E145-EC7E-466A-9731-DF4E63029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92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17" r:id="rId2"/>
    <p:sldLayoutId id="2147483708" r:id="rId3"/>
    <p:sldLayoutId id="2147483675" r:id="rId4"/>
    <p:sldLayoutId id="2147483676" r:id="rId5"/>
    <p:sldLayoutId id="2147483684" r:id="rId6"/>
    <p:sldLayoutId id="2147483685" r:id="rId7"/>
    <p:sldLayoutId id="2147483662" r:id="rId8"/>
    <p:sldLayoutId id="2147483680" r:id="rId9"/>
    <p:sldLayoutId id="2147483681" r:id="rId10"/>
    <p:sldLayoutId id="2147483679" r:id="rId11"/>
    <p:sldLayoutId id="2147483682" r:id="rId12"/>
    <p:sldLayoutId id="2147483683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DA7F0D-CC27-4427-9CFA-D8C550D13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8A8E145-EC7E-466A-9731-DF4E630296A6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B3B64-E391-4B1D-AEDC-BA77CA4899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81477" y="4353401"/>
            <a:ext cx="1981046" cy="37219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449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E007F9-6CC9-4F2E-923F-9DC7073255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8A8E145-EC7E-466A-9731-DF4E630296A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E7BC21-6400-4D5F-9542-C9D9E66E6F77}"/>
              </a:ext>
            </a:extLst>
          </p:cNvPr>
          <p:cNvSpPr txBox="1"/>
          <p:nvPr/>
        </p:nvSpPr>
        <p:spPr>
          <a:xfrm>
            <a:off x="7666671" y="4669729"/>
            <a:ext cx="711519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" b="1" dirty="0">
                <a:solidFill>
                  <a:srgbClr val="002060"/>
                </a:solidFill>
                <a:latin typeface="Corbel" panose="020B0503020204020204" pitchFamily="34" charset="0"/>
              </a:rPr>
              <a:t>PARTNER’S LOGO</a:t>
            </a:r>
          </a:p>
        </p:txBody>
      </p:sp>
    </p:spTree>
    <p:extLst>
      <p:ext uri="{BB962C8B-B14F-4D97-AF65-F5344CB8AC3E}">
        <p14:creationId xmlns:p14="http://schemas.microsoft.com/office/powerpoint/2010/main" val="1065654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  <SharedWithUsers xmlns="48351627-b779-44e4-b5b1-caa7edcd3fad">
      <UserInfo>
        <DisplayName>Mziaupheli Mkhumbeni</DisplayName>
        <AccountId>234</AccountId>
        <AccountType/>
      </UserInfo>
    </SharedWithUsers>
    <lcf76f155ced4ddcb4097134ff3c332f xmlns="61ed3a6d-6e0c-4ad9-8574-7c4631853319">
      <Terms xmlns="http://schemas.microsoft.com/office/infopath/2007/PartnerControls"/>
    </lcf76f155ced4ddcb4097134ff3c332f>
    <TaxCatchAll xmlns="48351627-b779-44e4-b5b1-caa7edcd3fa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6CD8D1E2924449853970A73FF22788" ma:contentTypeVersion="18" ma:contentTypeDescription="Create a new document." ma:contentTypeScope="" ma:versionID="c364422e062048bc4f6a07478ce01b39">
  <xsd:schema xmlns:xsd="http://www.w3.org/2001/XMLSchema" xmlns:xs="http://www.w3.org/2001/XMLSchema" xmlns:p="http://schemas.microsoft.com/office/2006/metadata/properties" xmlns:ns1="http://schemas.microsoft.com/sharepoint/v3" xmlns:ns2="61ed3a6d-6e0c-4ad9-8574-7c4631853319" xmlns:ns3="48351627-b779-44e4-b5b1-caa7edcd3fad" targetNamespace="http://schemas.microsoft.com/office/2006/metadata/properties" ma:root="true" ma:fieldsID="2bb4023f5240f5e59d0f49e338945e85" ns1:_="" ns2:_="" ns3:_="">
    <xsd:import namespace="http://schemas.microsoft.com/sharepoint/v3"/>
    <xsd:import namespace="61ed3a6d-6e0c-4ad9-8574-7c4631853319"/>
    <xsd:import namespace="48351627-b779-44e4-b5b1-caa7edcd3fad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MediaServiceOCR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ed3a6d-6e0c-4ad9-8574-7c46318533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20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9b8b3d37-ff68-4d45-b873-4023afaacef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351627-b779-44e4-b5b1-caa7edcd3fa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e10c4917-faee-419a-b5ea-d142fee330c3}" ma:internalName="TaxCatchAll" ma:showField="CatchAllData" ma:web="48351627-b779-44e4-b5b1-caa7edcd3fa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63DB36E-19CC-409D-9B6D-AF27760569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2723E03-F192-4593-AA40-23CE6B2F935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48351627-b779-44e4-b5b1-caa7edcd3fad"/>
    <ds:schemaRef ds:uri="61ed3a6d-6e0c-4ad9-8574-7c4631853319"/>
  </ds:schemaRefs>
</ds:datastoreItem>
</file>

<file path=customXml/itemProps3.xml><?xml version="1.0" encoding="utf-8"?>
<ds:datastoreItem xmlns:ds="http://schemas.openxmlformats.org/officeDocument/2006/customXml" ds:itemID="{94602F31-9084-4266-B659-5A855EE196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1ed3a6d-6e0c-4ad9-8574-7c4631853319"/>
    <ds:schemaRef ds:uri="48351627-b779-44e4-b5b1-caa7edcd3fa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8153</TotalTime>
  <Words>4</Words>
  <Application>Microsoft Office PowerPoint</Application>
  <PresentationFormat>On-screen Show (16:9)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Corbel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Nkosi Sithole</dc:creator>
  <cp:lastModifiedBy>Carlos Nshimba</cp:lastModifiedBy>
  <cp:revision>24</cp:revision>
  <dcterms:created xsi:type="dcterms:W3CDTF">2021-09-15T06:22:18Z</dcterms:created>
  <dcterms:modified xsi:type="dcterms:W3CDTF">2025-12-31T23:36:19Z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0x010100C96CD8D1E2924449853970A73FF22788</vt:lpwstr>
  </property>
</Properties>
</file>

<file path=docProps/thumbnail.jpeg>
</file>